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84.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7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Lst>
  <p:sldSz cy="5143500" cx="9144000"/>
  <p:notesSz cx="6858000" cy="9144000"/>
  <p:embeddedFontLst>
    <p:embeddedFont>
      <p:font typeface="Nunito Sans"/>
      <p:regular r:id="rId91"/>
      <p:bold r:id="rId92"/>
      <p:italic r:id="rId93"/>
      <p:boldItalic r:id="rId94"/>
    </p:embeddedFont>
    <p:embeddedFont>
      <p:font typeface="Roboto Mono Regular"/>
      <p:regular r:id="rId95"/>
      <p:bold r:id="rId96"/>
      <p:italic r:id="rId97"/>
      <p:boldItalic r:id="rId98"/>
    </p:embeddedFont>
    <p:embeddedFont>
      <p:font typeface="Open Sans"/>
      <p:regular r:id="rId99"/>
      <p:bold r:id="rId100"/>
      <p:italic r:id="rId101"/>
      <p:boldItalic r:id="rId10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D5B941AB-DC37-4E13-8064-3CE1925F5554}">
  <a:tblStyle styleId="{D5B941AB-DC37-4E13-8064-3CE1925F5554}"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102" Type="http://schemas.openxmlformats.org/officeDocument/2006/relationships/font" Target="fonts/OpenSans-boldItalic.fntdata"/><Relationship Id="rId101" Type="http://schemas.openxmlformats.org/officeDocument/2006/relationships/font" Target="fonts/OpenSans-italic.fntdata"/><Relationship Id="rId100" Type="http://schemas.openxmlformats.org/officeDocument/2006/relationships/font" Target="fonts/OpenSans-bold.fntdata"/><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95" Type="http://schemas.openxmlformats.org/officeDocument/2006/relationships/font" Target="fonts/RobotoMonoRegular-regular.fntdata"/><Relationship Id="rId94" Type="http://schemas.openxmlformats.org/officeDocument/2006/relationships/font" Target="fonts/NunitoSans-boldItalic.fntdata"/><Relationship Id="rId97" Type="http://schemas.openxmlformats.org/officeDocument/2006/relationships/font" Target="fonts/RobotoMonoRegular-italic.fntdata"/><Relationship Id="rId96" Type="http://schemas.openxmlformats.org/officeDocument/2006/relationships/font" Target="fonts/RobotoMonoRegular-bold.fntdata"/><Relationship Id="rId11" Type="http://schemas.openxmlformats.org/officeDocument/2006/relationships/slide" Target="slides/slide6.xml"/><Relationship Id="rId99" Type="http://schemas.openxmlformats.org/officeDocument/2006/relationships/font" Target="fonts/OpenSans-regular.fntdata"/><Relationship Id="rId10" Type="http://schemas.openxmlformats.org/officeDocument/2006/relationships/slide" Target="slides/slide5.xml"/><Relationship Id="rId98" Type="http://schemas.openxmlformats.org/officeDocument/2006/relationships/font" Target="fonts/RobotoMonoRegular-boldItalic.fntdata"/><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font" Target="fonts/NunitoSans-regular.fntdata"/><Relationship Id="rId90" Type="http://schemas.openxmlformats.org/officeDocument/2006/relationships/slide" Target="slides/slide85.xml"/><Relationship Id="rId93" Type="http://schemas.openxmlformats.org/officeDocument/2006/relationships/font" Target="fonts/NunitoSans-italic.fntdata"/><Relationship Id="rId92" Type="http://schemas.openxmlformats.org/officeDocument/2006/relationships/font" Target="fonts/NunitoSans-bold.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87" Type="http://schemas.openxmlformats.org/officeDocument/2006/relationships/slide" Target="slides/slide82.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65" Type="http://schemas.openxmlformats.org/officeDocument/2006/relationships/slide" Target="slides/slide60.xml"/><Relationship Id="rId68" Type="http://schemas.openxmlformats.org/officeDocument/2006/relationships/slide" Target="slides/slide63.xml"/><Relationship Id="rId67" Type="http://schemas.openxmlformats.org/officeDocument/2006/relationships/slide" Target="slides/slide62.xml"/><Relationship Id="rId60" Type="http://schemas.openxmlformats.org/officeDocument/2006/relationships/slide" Target="slides/slide55.xml"/><Relationship Id="rId69" Type="http://schemas.openxmlformats.org/officeDocument/2006/relationships/slide" Target="slides/slide6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54" Type="http://schemas.openxmlformats.org/officeDocument/2006/relationships/slide" Target="slides/slide49.xml"/><Relationship Id="rId57" Type="http://schemas.openxmlformats.org/officeDocument/2006/relationships/slide" Target="slides/slide52.xml"/><Relationship Id="rId56" Type="http://schemas.openxmlformats.org/officeDocument/2006/relationships/slide" Target="slides/slide51.xml"/><Relationship Id="rId59" Type="http://schemas.openxmlformats.org/officeDocument/2006/relationships/slide" Target="slides/slide54.xml"/><Relationship Id="rId58"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c60ddbe1fe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c60ddbe1fe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ded3c4650b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ded3c4650b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ded3c4650b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ded3c4650b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ded3c4650b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ded3c4650b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ded3c4650b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ded3c4650b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ded3c4650b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ded3c4650b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ded3c4650b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ded3c4650b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ded3c4650b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ded3c4650b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ded3c4650b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ded3c4650b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df40cc4625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df40cc4625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ece9854d3d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ece9854d3d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df40cc4625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df40cc4625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ded3c4650b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ded3c4650b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ded3c4650b_0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ded3c4650b_0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ded3c4650b_0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ded3c4650b_0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ded3c4650b_0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ded3c4650b_0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ded3c4650b_0_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ded3c4650b_0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ded3c4650b_0_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ded3c4650b_0_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ded3c4650b_0_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ded3c4650b_0_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gded3c4650b_0_1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8" name="Google Shape;398;gded3c4650b_0_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gdf40cc4625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6" name="Google Shape;406;gdf40cc4625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gded3c4650b_0_2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3" name="Google Shape;413;gded3c4650b_0_2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ded3c4650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ded3c4650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ec0f2d9e64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3" name="Google Shape;423;gec0f2d9e64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gdf40cc4625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1" name="Google Shape;451;gdf40cc4625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gded3c4650b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4" name="Google Shape;474;gded3c4650b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gded3c4650b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2" name="Google Shape;482;gded3c4650b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gded3c4650b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9" name="Google Shape;489;gded3c4650b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gded3c4650b_0_2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6" name="Google Shape;496;gded3c4650b_0_2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 that we didn’t need to specify an input value for the createdAt field. Since we used the @timestamp directive in our GraphQL type definitions this value was added automatically when the mutation was executed</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gded3c4650b_0_2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3" name="Google Shape;503;gded3c4650b_0_2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 that we didn’t need to specify an input value for the createdAt field. Since we used the @timestamp directive in our GraphQL type definitions this value was added automatically when the mutation was executed</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gded3c4650b_0_2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0" name="Google Shape;510;gded3c4650b_0_2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 name="Shape 517"/>
        <p:cNvGrpSpPr/>
        <p:nvPr/>
      </p:nvGrpSpPr>
      <p:grpSpPr>
        <a:xfrm>
          <a:off x="0" y="0"/>
          <a:ext cx="0" cy="0"/>
          <a:chOff x="0" y="0"/>
          <a:chExt cx="0" cy="0"/>
        </a:xfrm>
      </p:grpSpPr>
      <p:sp>
        <p:nvSpPr>
          <p:cNvPr id="518" name="Google Shape;518;gded3c4650b_0_2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9" name="Google Shape;519;gded3c4650b_0_2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 name="Shape 527"/>
        <p:cNvGrpSpPr/>
        <p:nvPr/>
      </p:nvGrpSpPr>
      <p:grpSpPr>
        <a:xfrm>
          <a:off x="0" y="0"/>
          <a:ext cx="0" cy="0"/>
          <a:chOff x="0" y="0"/>
          <a:chExt cx="0" cy="0"/>
        </a:xfrm>
      </p:grpSpPr>
      <p:sp>
        <p:nvSpPr>
          <p:cNvPr id="528" name="Google Shape;528;gded3c4650b_0_2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9" name="Google Shape;529;gded3c4650b_0_2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ded3c4650b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ded3c4650b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 name="Shape 534"/>
        <p:cNvGrpSpPr/>
        <p:nvPr/>
      </p:nvGrpSpPr>
      <p:grpSpPr>
        <a:xfrm>
          <a:off x="0" y="0"/>
          <a:ext cx="0" cy="0"/>
          <a:chOff x="0" y="0"/>
          <a:chExt cx="0" cy="0"/>
        </a:xfrm>
      </p:grpSpPr>
      <p:sp>
        <p:nvSpPr>
          <p:cNvPr id="535" name="Google Shape;535;gded3c4650b_0_2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6" name="Google Shape;536;gded3c4650b_0_2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 name="Shape 541"/>
        <p:cNvGrpSpPr/>
        <p:nvPr/>
      </p:nvGrpSpPr>
      <p:grpSpPr>
        <a:xfrm>
          <a:off x="0" y="0"/>
          <a:ext cx="0" cy="0"/>
          <a:chOff x="0" y="0"/>
          <a:chExt cx="0" cy="0"/>
        </a:xfrm>
      </p:grpSpPr>
      <p:sp>
        <p:nvSpPr>
          <p:cNvPr id="542" name="Google Shape;542;gded3c4650b_0_2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3" name="Google Shape;543;gded3c4650b_0_2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a:t>
            </a:r>
            <a:endParaRPr/>
          </a:p>
          <a:p>
            <a:pPr indent="0" lvl="0" marL="0" rtl="0" algn="l">
              <a:spcBef>
                <a:spcPts val="0"/>
              </a:spcBef>
              <a:spcAft>
                <a:spcPts val="0"/>
              </a:spcAft>
              <a:buClr>
                <a:schemeClr val="dk1"/>
              </a:buClr>
              <a:buSzPts val="1100"/>
              <a:buFont typeface="Arial"/>
              <a:buNone/>
            </a:pPr>
            <a:r>
              <a:rPr lang="en"/>
              <a:t>  books(options: { sort: { price: DESC }, limit: 1, offset: 0 }) {</a:t>
            </a:r>
            <a:endParaRPr/>
          </a:p>
          <a:p>
            <a:pPr indent="0" lvl="0" marL="0" rtl="0" algn="l">
              <a:spcBef>
                <a:spcPts val="0"/>
              </a:spcBef>
              <a:spcAft>
                <a:spcPts val="0"/>
              </a:spcAft>
              <a:buClr>
                <a:schemeClr val="dk1"/>
              </a:buClr>
              <a:buSzPts val="1100"/>
              <a:buFont typeface="Arial"/>
              <a:buNone/>
            </a:pPr>
            <a:r>
              <a:rPr lang="en"/>
              <a:t>    title</a:t>
            </a:r>
            <a:endParaRPr/>
          </a:p>
          <a:p>
            <a:pPr indent="0" lvl="0" marL="0" rtl="0" algn="l">
              <a:spcBef>
                <a:spcPts val="0"/>
              </a:spcBef>
              <a:spcAft>
                <a:spcPts val="0"/>
              </a:spcAft>
              <a:buClr>
                <a:schemeClr val="dk1"/>
              </a:buClr>
              <a:buSzPts val="1100"/>
              <a:buFont typeface="Arial"/>
              <a:buNone/>
            </a:pPr>
            <a:r>
              <a:rPr lang="en"/>
              <a:t>    price</a:t>
            </a:r>
            <a:endParaRPr/>
          </a:p>
          <a:p>
            <a:pPr indent="0" lvl="0" marL="0" rtl="0" algn="l">
              <a:spcBef>
                <a:spcPts val="0"/>
              </a:spcBef>
              <a:spcAft>
                <a:spcPts val="0"/>
              </a:spcAft>
              <a:buClr>
                <a:schemeClr val="dk1"/>
              </a:buClr>
              <a:buSzPts val="1100"/>
              <a:buFont typeface="Arial"/>
              <a:buNone/>
            </a:pPr>
            <a:r>
              <a:rPr lang="en"/>
              <a:t>  }</a:t>
            </a:r>
            <a:endParaRPr/>
          </a:p>
          <a:p>
            <a:pPr indent="0" lvl="0" marL="0" rtl="0" algn="l">
              <a:spcBef>
                <a:spcPts val="0"/>
              </a:spcBef>
              <a:spcAft>
                <a:spcPts val="0"/>
              </a:spcAft>
              <a:buClr>
                <a:schemeClr val="dk1"/>
              </a:buClr>
              <a:buSzPts val="1100"/>
              <a:buFont typeface="Arial"/>
              <a:buNone/>
            </a:pPr>
            <a:r>
              <a:rPr lang="en"/>
              <a:t>}</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0" name="Shape 550"/>
        <p:cNvGrpSpPr/>
        <p:nvPr/>
      </p:nvGrpSpPr>
      <p:grpSpPr>
        <a:xfrm>
          <a:off x="0" y="0"/>
          <a:ext cx="0" cy="0"/>
          <a:chOff x="0" y="0"/>
          <a:chExt cx="0" cy="0"/>
        </a:xfrm>
      </p:grpSpPr>
      <p:sp>
        <p:nvSpPr>
          <p:cNvPr id="551" name="Google Shape;551;gec0f2d9e64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2" name="Google Shape;552;gec0f2d9e64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a:t>
            </a:r>
            <a:endParaRPr/>
          </a:p>
          <a:p>
            <a:pPr indent="0" lvl="0" marL="0" rtl="0" algn="l">
              <a:spcBef>
                <a:spcPts val="0"/>
              </a:spcBef>
              <a:spcAft>
                <a:spcPts val="0"/>
              </a:spcAft>
              <a:buClr>
                <a:schemeClr val="dk1"/>
              </a:buClr>
              <a:buSzPts val="1100"/>
              <a:buFont typeface="Arial"/>
              <a:buNone/>
            </a:pPr>
            <a:r>
              <a:rPr lang="en"/>
              <a:t>  orders(where: { orderID: "cd35d6a0-6724-46ac-b038-979f92d3687f" }) {</a:t>
            </a:r>
            <a:endParaRPr/>
          </a:p>
          <a:p>
            <a:pPr indent="0" lvl="0" marL="0" rtl="0" algn="l">
              <a:spcBef>
                <a:spcPts val="0"/>
              </a:spcBef>
              <a:spcAft>
                <a:spcPts val="0"/>
              </a:spcAft>
              <a:buClr>
                <a:schemeClr val="dk1"/>
              </a:buClr>
              <a:buSzPts val="1100"/>
              <a:buFont typeface="Arial"/>
              <a:buNone/>
            </a:pPr>
            <a:r>
              <a:rPr lang="en"/>
              <a:t>    booksConnection(first: 2) {</a:t>
            </a:r>
            <a:endParaRPr/>
          </a:p>
          <a:p>
            <a:pPr indent="0" lvl="0" marL="0" rtl="0" algn="l">
              <a:spcBef>
                <a:spcPts val="0"/>
              </a:spcBef>
              <a:spcAft>
                <a:spcPts val="0"/>
              </a:spcAft>
              <a:buClr>
                <a:schemeClr val="dk1"/>
              </a:buClr>
              <a:buSzPts val="1100"/>
              <a:buFont typeface="Arial"/>
              <a:buNone/>
            </a:pPr>
            <a:r>
              <a:rPr lang="en"/>
              <a:t>      totalCount</a:t>
            </a:r>
            <a:endParaRPr/>
          </a:p>
          <a:p>
            <a:pPr indent="0" lvl="0" marL="0" rtl="0" algn="l">
              <a:spcBef>
                <a:spcPts val="0"/>
              </a:spcBef>
              <a:spcAft>
                <a:spcPts val="0"/>
              </a:spcAft>
              <a:buClr>
                <a:schemeClr val="dk1"/>
              </a:buClr>
              <a:buSzPts val="1100"/>
              <a:buFont typeface="Arial"/>
              <a:buNone/>
            </a:pPr>
            <a:r>
              <a:rPr lang="en"/>
              <a:t>      pageInfo {</a:t>
            </a:r>
            <a:endParaRPr/>
          </a:p>
          <a:p>
            <a:pPr indent="0" lvl="0" marL="0" rtl="0" algn="l">
              <a:spcBef>
                <a:spcPts val="0"/>
              </a:spcBef>
              <a:spcAft>
                <a:spcPts val="0"/>
              </a:spcAft>
              <a:buClr>
                <a:schemeClr val="dk1"/>
              </a:buClr>
              <a:buSzPts val="1100"/>
              <a:buFont typeface="Arial"/>
              <a:buNone/>
            </a:pPr>
            <a:r>
              <a:rPr lang="en"/>
              <a:t>        endCursor</a:t>
            </a:r>
            <a:endParaRPr/>
          </a:p>
          <a:p>
            <a:pPr indent="0" lvl="0" marL="0" rtl="0" algn="l">
              <a:spcBef>
                <a:spcPts val="0"/>
              </a:spcBef>
              <a:spcAft>
                <a:spcPts val="0"/>
              </a:spcAft>
              <a:buClr>
                <a:schemeClr val="dk1"/>
              </a:buClr>
              <a:buSzPts val="1100"/>
              <a:buFont typeface="Arial"/>
              <a:buNone/>
            </a:pPr>
            <a:r>
              <a:rPr lang="en"/>
              <a:t>        hasNextPage</a:t>
            </a:r>
            <a:endParaRPr/>
          </a:p>
          <a:p>
            <a:pPr indent="0" lvl="0" marL="0" rtl="0" algn="l">
              <a:spcBef>
                <a:spcPts val="0"/>
              </a:spcBef>
              <a:spcAft>
                <a:spcPts val="0"/>
              </a:spcAft>
              <a:buClr>
                <a:schemeClr val="dk1"/>
              </a:buClr>
              <a:buSzPts val="1100"/>
              <a:buFont typeface="Arial"/>
              <a:buNone/>
            </a:pPr>
            <a:r>
              <a:rPr lang="en"/>
              <a:t>      }</a:t>
            </a:r>
            <a:endParaRPr/>
          </a:p>
          <a:p>
            <a:pPr indent="0" lvl="0" marL="0" rtl="0" algn="l">
              <a:spcBef>
                <a:spcPts val="0"/>
              </a:spcBef>
              <a:spcAft>
                <a:spcPts val="0"/>
              </a:spcAft>
              <a:buClr>
                <a:schemeClr val="dk1"/>
              </a:buClr>
              <a:buSzPts val="1100"/>
              <a:buFont typeface="Arial"/>
              <a:buNone/>
            </a:pPr>
            <a:r>
              <a:rPr lang="en"/>
              <a:t>      edges {</a:t>
            </a:r>
            <a:endParaRPr/>
          </a:p>
          <a:p>
            <a:pPr indent="0" lvl="0" marL="0" rtl="0" algn="l">
              <a:spcBef>
                <a:spcPts val="0"/>
              </a:spcBef>
              <a:spcAft>
                <a:spcPts val="0"/>
              </a:spcAft>
              <a:buClr>
                <a:schemeClr val="dk1"/>
              </a:buClr>
              <a:buSzPts val="1100"/>
              <a:buFont typeface="Arial"/>
              <a:buNone/>
            </a:pPr>
            <a:r>
              <a:rPr lang="en"/>
              <a:t>        node {</a:t>
            </a:r>
            <a:endParaRPr/>
          </a:p>
          <a:p>
            <a:pPr indent="0" lvl="0" marL="0" rtl="0" algn="l">
              <a:spcBef>
                <a:spcPts val="0"/>
              </a:spcBef>
              <a:spcAft>
                <a:spcPts val="0"/>
              </a:spcAft>
              <a:buClr>
                <a:schemeClr val="dk1"/>
              </a:buClr>
              <a:buSzPts val="1100"/>
              <a:buFont typeface="Arial"/>
              <a:buNone/>
            </a:pPr>
            <a:r>
              <a:rPr lang="en"/>
              <a:t>          title</a:t>
            </a:r>
            <a:endParaRPr/>
          </a:p>
          <a:p>
            <a:pPr indent="0" lvl="0" marL="0" rtl="0" algn="l">
              <a:spcBef>
                <a:spcPts val="0"/>
              </a:spcBef>
              <a:spcAft>
                <a:spcPts val="0"/>
              </a:spcAft>
              <a:buClr>
                <a:schemeClr val="dk1"/>
              </a:buClr>
              <a:buSzPts val="1100"/>
              <a:buFont typeface="Arial"/>
              <a:buNone/>
            </a:pPr>
            <a:r>
              <a:rPr lang="en"/>
              <a:t>          isbn</a:t>
            </a:r>
            <a:endParaRPr/>
          </a:p>
          <a:p>
            <a:pPr indent="0" lvl="0" marL="0" rtl="0" algn="l">
              <a:spcBef>
                <a:spcPts val="0"/>
              </a:spcBef>
              <a:spcAft>
                <a:spcPts val="0"/>
              </a:spcAft>
              <a:buClr>
                <a:schemeClr val="dk1"/>
              </a:buClr>
              <a:buSzPts val="1100"/>
              <a:buFont typeface="Arial"/>
              <a:buNone/>
            </a:pPr>
            <a:r>
              <a:rPr lang="en"/>
              <a:t>        }</a:t>
            </a:r>
            <a:endParaRPr/>
          </a:p>
          <a:p>
            <a:pPr indent="0" lvl="0" marL="0" rtl="0" algn="l">
              <a:spcBef>
                <a:spcPts val="0"/>
              </a:spcBef>
              <a:spcAft>
                <a:spcPts val="0"/>
              </a:spcAft>
              <a:buClr>
                <a:schemeClr val="dk1"/>
              </a:buClr>
              <a:buSzPts val="1100"/>
              <a:buFont typeface="Arial"/>
              <a:buNone/>
            </a:pPr>
            <a:r>
              <a:rPr lang="en"/>
              <a:t>      }</a:t>
            </a:r>
            <a:endParaRPr/>
          </a:p>
          <a:p>
            <a:pPr indent="0" lvl="0" marL="0" rtl="0" algn="l">
              <a:spcBef>
                <a:spcPts val="0"/>
              </a:spcBef>
              <a:spcAft>
                <a:spcPts val="0"/>
              </a:spcAft>
              <a:buClr>
                <a:schemeClr val="dk1"/>
              </a:buClr>
              <a:buSzPts val="1100"/>
              <a:buFont typeface="Arial"/>
              <a:buNone/>
            </a:pPr>
            <a:r>
              <a:rPr lang="en"/>
              <a:t>    }</a:t>
            </a:r>
            <a:endParaRPr/>
          </a:p>
          <a:p>
            <a:pPr indent="0" lvl="0" marL="0" rtl="0" algn="l">
              <a:spcBef>
                <a:spcPts val="0"/>
              </a:spcBef>
              <a:spcAft>
                <a:spcPts val="0"/>
              </a:spcAft>
              <a:buClr>
                <a:schemeClr val="dk1"/>
              </a:buClr>
              <a:buSzPts val="1100"/>
              <a:buFont typeface="Arial"/>
              <a:buNone/>
            </a:pPr>
            <a:r>
              <a:rPr lang="en"/>
              <a:t>  }</a:t>
            </a:r>
            <a:endParaRPr/>
          </a:p>
          <a:p>
            <a:pPr indent="0" lvl="0" marL="0" rtl="0" algn="l">
              <a:spcBef>
                <a:spcPts val="0"/>
              </a:spcBef>
              <a:spcAft>
                <a:spcPts val="0"/>
              </a:spcAft>
              <a:buClr>
                <a:schemeClr val="dk1"/>
              </a:buClr>
              <a:buSzPts val="1100"/>
              <a:buFont typeface="Arial"/>
              <a:buNone/>
            </a:pPr>
            <a:r>
              <a:rPr lang="en"/>
              <a:t>}</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8" name="Shape 558"/>
        <p:cNvGrpSpPr/>
        <p:nvPr/>
      </p:nvGrpSpPr>
      <p:grpSpPr>
        <a:xfrm>
          <a:off x="0" y="0"/>
          <a:ext cx="0" cy="0"/>
          <a:chOff x="0" y="0"/>
          <a:chExt cx="0" cy="0"/>
        </a:xfrm>
      </p:grpSpPr>
      <p:sp>
        <p:nvSpPr>
          <p:cNvPr id="559" name="Google Shape;559;gded3c4650b_0_2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0" name="Google Shape;560;gded3c4650b_0_2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a:t>
            </a:r>
            <a:endParaRPr/>
          </a:p>
          <a:p>
            <a:pPr indent="0" lvl="0" marL="0" rtl="0" algn="l">
              <a:spcBef>
                <a:spcPts val="0"/>
              </a:spcBef>
              <a:spcAft>
                <a:spcPts val="0"/>
              </a:spcAft>
              <a:buClr>
                <a:schemeClr val="dk1"/>
              </a:buClr>
              <a:buSzPts val="1100"/>
              <a:buFont typeface="Arial"/>
              <a:buNone/>
            </a:pPr>
            <a:r>
              <a:rPr lang="en"/>
              <a:t>  books(where: { price_LT: 20.00 }) {</a:t>
            </a:r>
            <a:endParaRPr/>
          </a:p>
          <a:p>
            <a:pPr indent="0" lvl="0" marL="0" rtl="0" algn="l">
              <a:spcBef>
                <a:spcPts val="0"/>
              </a:spcBef>
              <a:spcAft>
                <a:spcPts val="0"/>
              </a:spcAft>
              <a:buClr>
                <a:schemeClr val="dk1"/>
              </a:buClr>
              <a:buSzPts val="1100"/>
              <a:buFont typeface="Arial"/>
              <a:buNone/>
            </a:pPr>
            <a:r>
              <a:rPr lang="en"/>
              <a:t>    title</a:t>
            </a:r>
            <a:endParaRPr/>
          </a:p>
          <a:p>
            <a:pPr indent="0" lvl="0" marL="0" rtl="0" algn="l">
              <a:spcBef>
                <a:spcPts val="0"/>
              </a:spcBef>
              <a:spcAft>
                <a:spcPts val="0"/>
              </a:spcAft>
              <a:buClr>
                <a:schemeClr val="dk1"/>
              </a:buClr>
              <a:buSzPts val="1100"/>
              <a:buFont typeface="Arial"/>
              <a:buNone/>
            </a:pPr>
            <a:r>
              <a:rPr lang="en"/>
              <a:t>    price</a:t>
            </a:r>
            <a:endParaRPr/>
          </a:p>
          <a:p>
            <a:pPr indent="0" lvl="0" marL="0" rtl="0" algn="l">
              <a:spcBef>
                <a:spcPts val="0"/>
              </a:spcBef>
              <a:spcAft>
                <a:spcPts val="0"/>
              </a:spcAft>
              <a:buClr>
                <a:schemeClr val="dk1"/>
              </a:buClr>
              <a:buSzPts val="1100"/>
              <a:buFont typeface="Arial"/>
              <a:buNone/>
            </a:pPr>
            <a:r>
              <a:rPr lang="en"/>
              <a:t>  }</a:t>
            </a:r>
            <a:endParaRPr/>
          </a:p>
          <a:p>
            <a:pPr indent="0" lvl="0" marL="0" rtl="0" algn="l">
              <a:spcBef>
                <a:spcPts val="0"/>
              </a:spcBef>
              <a:spcAft>
                <a:spcPts val="0"/>
              </a:spcAft>
              <a:buClr>
                <a:schemeClr val="dk1"/>
              </a:buClr>
              <a:buSzPts val="1100"/>
              <a:buFont typeface="Arial"/>
              <a:buNone/>
            </a:pPr>
            <a:r>
              <a:rPr lang="en"/>
              <a:t>}</a:t>
            </a:r>
            <a:endParaRPr/>
          </a:p>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5" name="Shape 565"/>
        <p:cNvGrpSpPr/>
        <p:nvPr/>
      </p:nvGrpSpPr>
      <p:grpSpPr>
        <a:xfrm>
          <a:off x="0" y="0"/>
          <a:ext cx="0" cy="0"/>
          <a:chOff x="0" y="0"/>
          <a:chExt cx="0" cy="0"/>
        </a:xfrm>
      </p:grpSpPr>
      <p:sp>
        <p:nvSpPr>
          <p:cNvPr id="566" name="Google Shape;566;gded3c4650b_0_2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7" name="Google Shape;567;gded3c4650b_0_2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t>
            </a:r>
            <a:endParaRPr/>
          </a:p>
          <a:p>
            <a:pPr indent="0" lvl="0" marL="0" rtl="0" algn="l">
              <a:spcBef>
                <a:spcPts val="0"/>
              </a:spcBef>
              <a:spcAft>
                <a:spcPts val="0"/>
              </a:spcAft>
              <a:buNone/>
            </a:pPr>
            <a:r>
              <a:rPr lang="en"/>
              <a:t>  books(where: { price_LT: 20.00 }) {</a:t>
            </a:r>
            <a:endParaRPr/>
          </a:p>
          <a:p>
            <a:pPr indent="0" lvl="0" marL="0" rtl="0" algn="l">
              <a:spcBef>
                <a:spcPts val="0"/>
              </a:spcBef>
              <a:spcAft>
                <a:spcPts val="0"/>
              </a:spcAft>
              <a:buNone/>
            </a:pPr>
            <a:r>
              <a:rPr lang="en"/>
              <a:t>    title</a:t>
            </a:r>
            <a:endParaRPr/>
          </a:p>
          <a:p>
            <a:pPr indent="0" lvl="0" marL="0" rtl="0" algn="l">
              <a:spcBef>
                <a:spcPts val="0"/>
              </a:spcBef>
              <a:spcAft>
                <a:spcPts val="0"/>
              </a:spcAft>
              <a:buNone/>
            </a:pPr>
            <a:r>
              <a:rPr lang="en"/>
              <a:t>    price</a:t>
            </a:r>
            <a:endParaRPr/>
          </a:p>
          <a:p>
            <a:pPr indent="0" lvl="0" marL="0" rtl="0" algn="l">
              <a:spcBef>
                <a:spcPts val="0"/>
              </a:spcBef>
              <a:spcAft>
                <a:spcPts val="0"/>
              </a:spcAft>
              <a:buNone/>
            </a:pPr>
            <a:r>
              <a:rPr lang="en"/>
              <a:t>    reviews(where: { createdAt_GT: "2021-01-01" }) {</a:t>
            </a:r>
            <a:endParaRPr/>
          </a:p>
          <a:p>
            <a:pPr indent="0" lvl="0" marL="0" rtl="0" algn="l">
              <a:spcBef>
                <a:spcPts val="0"/>
              </a:spcBef>
              <a:spcAft>
                <a:spcPts val="0"/>
              </a:spcAft>
              <a:buNone/>
            </a:pPr>
            <a:r>
              <a:rPr lang="en"/>
              <a:t>      text</a:t>
            </a:r>
            <a:endParaRPr/>
          </a:p>
          <a:p>
            <a:pPr indent="0" lvl="0" marL="0" rtl="0" algn="l">
              <a:spcBef>
                <a:spcPts val="0"/>
              </a:spcBef>
              <a:spcAft>
                <a:spcPts val="0"/>
              </a:spcAft>
              <a:buNone/>
            </a:pPr>
            <a:r>
              <a:rPr lang="en"/>
              <a:t>      rating</a:t>
            </a:r>
            <a:endParaRPr/>
          </a:p>
          <a:p>
            <a:pPr indent="0" lvl="0" marL="0" rtl="0" algn="l">
              <a:spcBef>
                <a:spcPts val="0"/>
              </a:spcBef>
              <a:spcAft>
                <a:spcPts val="0"/>
              </a:spcAft>
              <a:buNone/>
            </a:pPr>
            <a:r>
              <a:rPr lang="en"/>
              <a:t>    }</a:t>
            </a:r>
            <a:endParaRPr/>
          </a:p>
          <a:p>
            <a:pPr indent="0" lvl="0" marL="0" rtl="0" algn="l">
              <a:spcBef>
                <a:spcPts val="0"/>
              </a:spcBef>
              <a:spcAft>
                <a:spcPts val="0"/>
              </a:spcAft>
              <a:buNone/>
            </a:pPr>
            <a:r>
              <a:rPr lang="en"/>
              <a:t>  }</a:t>
            </a:r>
            <a:endParaRPr/>
          </a:p>
          <a:p>
            <a:pPr indent="0" lvl="0" marL="0" rtl="0" algn="l">
              <a:spcBef>
                <a:spcPts val="0"/>
              </a:spcBef>
              <a:spcAft>
                <a:spcPts val="0"/>
              </a:spcAft>
              <a:buNone/>
            </a:pPr>
            <a:r>
              <a:rPr lang="en"/>
              <a:t>}</a:t>
            </a:r>
            <a:endParaRPr/>
          </a:p>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2" name="Shape 572"/>
        <p:cNvGrpSpPr/>
        <p:nvPr/>
      </p:nvGrpSpPr>
      <p:grpSpPr>
        <a:xfrm>
          <a:off x="0" y="0"/>
          <a:ext cx="0" cy="0"/>
          <a:chOff x="0" y="0"/>
          <a:chExt cx="0" cy="0"/>
        </a:xfrm>
      </p:grpSpPr>
      <p:sp>
        <p:nvSpPr>
          <p:cNvPr id="573" name="Google Shape;573;gded3c4650b_0_3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4" name="Google Shape;574;gded3c4650b_0_3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t>
            </a:r>
            <a:endParaRPr/>
          </a:p>
          <a:p>
            <a:pPr indent="0" lvl="0" marL="0" rtl="0" algn="l">
              <a:spcBef>
                <a:spcPts val="0"/>
              </a:spcBef>
              <a:spcAft>
                <a:spcPts val="0"/>
              </a:spcAft>
              <a:buNone/>
            </a:pPr>
            <a:r>
              <a:rPr lang="en"/>
              <a:t>  addresses(</a:t>
            </a:r>
            <a:endParaRPr/>
          </a:p>
          <a:p>
            <a:pPr indent="0" lvl="0" marL="0" rtl="0" algn="l">
              <a:spcBef>
                <a:spcPts val="0"/>
              </a:spcBef>
              <a:spcAft>
                <a:spcPts val="0"/>
              </a:spcAft>
              <a:buNone/>
            </a:pPr>
            <a:r>
              <a:rPr lang="en"/>
              <a:t>    where: {</a:t>
            </a:r>
            <a:endParaRPr/>
          </a:p>
          <a:p>
            <a:pPr indent="0" lvl="0" marL="0" rtl="0" algn="l">
              <a:spcBef>
                <a:spcPts val="0"/>
              </a:spcBef>
              <a:spcAft>
                <a:spcPts val="0"/>
              </a:spcAft>
              <a:buNone/>
            </a:pPr>
            <a:r>
              <a:rPr lang="en"/>
              <a:t>      location_LT: {</a:t>
            </a:r>
            <a:endParaRPr/>
          </a:p>
          <a:p>
            <a:pPr indent="0" lvl="0" marL="0" rtl="0" algn="l">
              <a:spcBef>
                <a:spcPts val="0"/>
              </a:spcBef>
              <a:spcAft>
                <a:spcPts val="0"/>
              </a:spcAft>
              <a:buNone/>
            </a:pPr>
            <a:r>
              <a:rPr lang="en"/>
              <a:t>        distance: 1000</a:t>
            </a:r>
            <a:endParaRPr/>
          </a:p>
          <a:p>
            <a:pPr indent="0" lvl="0" marL="0" rtl="0" algn="l">
              <a:spcBef>
                <a:spcPts val="0"/>
              </a:spcBef>
              <a:spcAft>
                <a:spcPts val="0"/>
              </a:spcAft>
              <a:buNone/>
            </a:pPr>
            <a:r>
              <a:rPr lang="en"/>
              <a:t>        point: { latitude: 37.56169133066, longitude: -122.3232480481 }</a:t>
            </a:r>
            <a:endParaRPr/>
          </a:p>
          <a:p>
            <a:pPr indent="0" lvl="0" marL="0" rtl="0" algn="l">
              <a:spcBef>
                <a:spcPts val="0"/>
              </a:spcBef>
              <a:spcAft>
                <a:spcPts val="0"/>
              </a:spcAft>
              <a:buNone/>
            </a:pPr>
            <a:r>
              <a:rPr lang="en"/>
              <a:t>      }</a:t>
            </a:r>
            <a:endParaRPr/>
          </a:p>
          <a:p>
            <a:pPr indent="0" lvl="0" marL="0" rtl="0" algn="l">
              <a:spcBef>
                <a:spcPts val="0"/>
              </a:spcBef>
              <a:spcAft>
                <a:spcPts val="0"/>
              </a:spcAft>
              <a:buNone/>
            </a:pPr>
            <a:r>
              <a:rPr lang="en"/>
              <a:t>    }</a:t>
            </a:r>
            <a:endParaRPr/>
          </a:p>
          <a:p>
            <a:pPr indent="0" lvl="0" marL="0" rtl="0" algn="l">
              <a:spcBef>
                <a:spcPts val="0"/>
              </a:spcBef>
              <a:spcAft>
                <a:spcPts val="0"/>
              </a:spcAft>
              <a:buNone/>
            </a:pPr>
            <a:r>
              <a:rPr lang="en"/>
              <a:t>  ) {</a:t>
            </a:r>
            <a:endParaRPr/>
          </a:p>
          <a:p>
            <a:pPr indent="0" lvl="0" marL="0" rtl="0" algn="l">
              <a:spcBef>
                <a:spcPts val="0"/>
              </a:spcBef>
              <a:spcAft>
                <a:spcPts val="0"/>
              </a:spcAft>
              <a:buNone/>
            </a:pPr>
            <a:r>
              <a:rPr lang="en"/>
              <a:t>    address</a:t>
            </a:r>
            <a:endParaRPr/>
          </a:p>
          <a:p>
            <a:pPr indent="0" lvl="0" marL="0" rtl="0" algn="l">
              <a:spcBef>
                <a:spcPts val="0"/>
              </a:spcBef>
              <a:spcAft>
                <a:spcPts val="0"/>
              </a:spcAft>
              <a:buNone/>
            </a:pPr>
            <a:r>
              <a:rPr lang="en"/>
              <a:t>  }</a:t>
            </a:r>
            <a:endParaRPr/>
          </a:p>
          <a:p>
            <a:pPr indent="0" lvl="0" marL="0" rtl="0" algn="l">
              <a:spcBef>
                <a:spcPts val="0"/>
              </a:spcBef>
              <a:spcAft>
                <a:spcPts val="0"/>
              </a:spcAft>
              <a:buNone/>
            </a:pPr>
            <a:r>
              <a:rPr lang="en"/>
              <a: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9" name="Shape 579"/>
        <p:cNvGrpSpPr/>
        <p:nvPr/>
      </p:nvGrpSpPr>
      <p:grpSpPr>
        <a:xfrm>
          <a:off x="0" y="0"/>
          <a:ext cx="0" cy="0"/>
          <a:chOff x="0" y="0"/>
          <a:chExt cx="0" cy="0"/>
        </a:xfrm>
      </p:grpSpPr>
      <p:sp>
        <p:nvSpPr>
          <p:cNvPr id="580" name="Google Shape;580;gded3c4650b_0_2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1" name="Google Shape;581;gded3c4650b_0_2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t>
            </a:r>
            <a:endParaRPr/>
          </a:p>
          <a:p>
            <a:pPr indent="0" lvl="0" marL="0" rtl="0" algn="l">
              <a:spcBef>
                <a:spcPts val="0"/>
              </a:spcBef>
              <a:spcAft>
                <a:spcPts val="0"/>
              </a:spcAft>
              <a:buNone/>
            </a:pPr>
            <a:r>
              <a:rPr lang="en"/>
              <a:t>  orders(</a:t>
            </a:r>
            <a:endParaRPr/>
          </a:p>
          <a:p>
            <a:pPr indent="0" lvl="0" marL="0" rtl="0" algn="l">
              <a:spcBef>
                <a:spcPts val="0"/>
              </a:spcBef>
              <a:spcAft>
                <a:spcPts val="0"/>
              </a:spcAft>
              <a:buNone/>
            </a:pPr>
            <a:r>
              <a:rPr lang="en"/>
              <a:t>    where: {</a:t>
            </a:r>
            <a:endParaRPr/>
          </a:p>
          <a:p>
            <a:pPr indent="0" lvl="0" marL="0" rtl="0" algn="l">
              <a:spcBef>
                <a:spcPts val="0"/>
              </a:spcBef>
              <a:spcAft>
                <a:spcPts val="0"/>
              </a:spcAft>
              <a:buNone/>
            </a:pPr>
            <a:r>
              <a:rPr lang="en"/>
              <a:t>      shipTo: {</a:t>
            </a:r>
            <a:endParaRPr/>
          </a:p>
          <a:p>
            <a:pPr indent="0" lvl="0" marL="0" rtl="0" algn="l">
              <a:spcBef>
                <a:spcPts val="0"/>
              </a:spcBef>
              <a:spcAft>
                <a:spcPts val="0"/>
              </a:spcAft>
              <a:buNone/>
            </a:pPr>
            <a:r>
              <a:rPr lang="en"/>
              <a:t>        location_LT: {</a:t>
            </a:r>
            <a:endParaRPr/>
          </a:p>
          <a:p>
            <a:pPr indent="0" lvl="0" marL="0" rtl="0" algn="l">
              <a:spcBef>
                <a:spcPts val="0"/>
              </a:spcBef>
              <a:spcAft>
                <a:spcPts val="0"/>
              </a:spcAft>
              <a:buNone/>
            </a:pPr>
            <a:r>
              <a:rPr lang="en"/>
              <a:t>          distance: 1000</a:t>
            </a:r>
            <a:endParaRPr/>
          </a:p>
          <a:p>
            <a:pPr indent="0" lvl="0" marL="0" rtl="0" algn="l">
              <a:spcBef>
                <a:spcPts val="0"/>
              </a:spcBef>
              <a:spcAft>
                <a:spcPts val="0"/>
              </a:spcAft>
              <a:buNone/>
            </a:pPr>
            <a:r>
              <a:rPr lang="en"/>
              <a:t>          point: { latitude: 37.56169133066, longitude: -122.3232480481 }</a:t>
            </a:r>
            <a:endParaRPr/>
          </a:p>
          <a:p>
            <a:pPr indent="0" lvl="0" marL="0" rtl="0" algn="l">
              <a:spcBef>
                <a:spcPts val="0"/>
              </a:spcBef>
              <a:spcAft>
                <a:spcPts val="0"/>
              </a:spcAft>
              <a:buNone/>
            </a:pPr>
            <a:r>
              <a:rPr lang="en"/>
              <a:t>        }</a:t>
            </a:r>
            <a:endParaRPr/>
          </a:p>
          <a:p>
            <a:pPr indent="0" lvl="0" marL="0" rtl="0" algn="l">
              <a:spcBef>
                <a:spcPts val="0"/>
              </a:spcBef>
              <a:spcAft>
                <a:spcPts val="0"/>
              </a:spcAft>
              <a:buNone/>
            </a:pPr>
            <a:r>
              <a:rPr lang="en"/>
              <a:t>      }</a:t>
            </a:r>
            <a:endParaRPr/>
          </a:p>
          <a:p>
            <a:pPr indent="0" lvl="0" marL="0" rtl="0" algn="l">
              <a:spcBef>
                <a:spcPts val="0"/>
              </a:spcBef>
              <a:spcAft>
                <a:spcPts val="0"/>
              </a:spcAft>
              <a:buNone/>
            </a:pPr>
            <a:r>
              <a:rPr lang="en"/>
              <a:t>    }</a:t>
            </a:r>
            <a:endParaRPr/>
          </a:p>
          <a:p>
            <a:pPr indent="0" lvl="0" marL="0" rtl="0" algn="l">
              <a:spcBef>
                <a:spcPts val="0"/>
              </a:spcBef>
              <a:spcAft>
                <a:spcPts val="0"/>
              </a:spcAft>
              <a:buNone/>
            </a:pPr>
            <a:r>
              <a:rPr lang="en"/>
              <a:t>  ) {</a:t>
            </a:r>
            <a:endParaRPr/>
          </a:p>
          <a:p>
            <a:pPr indent="0" lvl="0" marL="0" rtl="0" algn="l">
              <a:spcBef>
                <a:spcPts val="0"/>
              </a:spcBef>
              <a:spcAft>
                <a:spcPts val="0"/>
              </a:spcAft>
              <a:buNone/>
            </a:pPr>
            <a:r>
              <a:rPr lang="en"/>
              <a:t>    orderID</a:t>
            </a:r>
            <a:endParaRPr/>
          </a:p>
          <a:p>
            <a:pPr indent="0" lvl="0" marL="0" rtl="0" algn="l">
              <a:spcBef>
                <a:spcPts val="0"/>
              </a:spcBef>
              <a:spcAft>
                <a:spcPts val="0"/>
              </a:spcAft>
              <a:buNone/>
            </a:pPr>
            <a:r>
              <a:rPr lang="en"/>
              <a:t>    customer {</a:t>
            </a:r>
            <a:endParaRPr/>
          </a:p>
          <a:p>
            <a:pPr indent="0" lvl="0" marL="0" rtl="0" algn="l">
              <a:spcBef>
                <a:spcPts val="0"/>
              </a:spcBef>
              <a:spcAft>
                <a:spcPts val="0"/>
              </a:spcAft>
              <a:buNone/>
            </a:pPr>
            <a:r>
              <a:rPr lang="en"/>
              <a:t>      username</a:t>
            </a:r>
            <a:endParaRPr/>
          </a:p>
          <a:p>
            <a:pPr indent="0" lvl="0" marL="0" rtl="0" algn="l">
              <a:spcBef>
                <a:spcPts val="0"/>
              </a:spcBef>
              <a:spcAft>
                <a:spcPts val="0"/>
              </a:spcAft>
              <a:buNone/>
            </a:pPr>
            <a:r>
              <a:rPr lang="en"/>
              <a:t>    }</a:t>
            </a:r>
            <a:endParaRPr/>
          </a:p>
          <a:p>
            <a:pPr indent="0" lvl="0" marL="0" rtl="0" algn="l">
              <a:spcBef>
                <a:spcPts val="0"/>
              </a:spcBef>
              <a:spcAft>
                <a:spcPts val="0"/>
              </a:spcAft>
              <a:buNone/>
            </a:pPr>
            <a:r>
              <a:rPr lang="en"/>
              <a:t>    books {</a:t>
            </a:r>
            <a:endParaRPr/>
          </a:p>
          <a:p>
            <a:pPr indent="0" lvl="0" marL="0" rtl="0" algn="l">
              <a:spcBef>
                <a:spcPts val="0"/>
              </a:spcBef>
              <a:spcAft>
                <a:spcPts val="0"/>
              </a:spcAft>
              <a:buNone/>
            </a:pPr>
            <a:r>
              <a:rPr lang="en"/>
              <a:t>      title</a:t>
            </a:r>
            <a:endParaRPr/>
          </a:p>
          <a:p>
            <a:pPr indent="0" lvl="0" marL="0" rtl="0" algn="l">
              <a:spcBef>
                <a:spcPts val="0"/>
              </a:spcBef>
              <a:spcAft>
                <a:spcPts val="0"/>
              </a:spcAft>
              <a:buNone/>
            </a:pPr>
            <a:r>
              <a:rPr lang="en"/>
              <a:t>    }</a:t>
            </a:r>
            <a:endParaRPr/>
          </a:p>
          <a:p>
            <a:pPr indent="0" lvl="0" marL="0" rtl="0" algn="l">
              <a:spcBef>
                <a:spcPts val="0"/>
              </a:spcBef>
              <a:spcAft>
                <a:spcPts val="0"/>
              </a:spcAft>
              <a:buNone/>
            </a:pPr>
            <a:r>
              <a:rPr lang="en"/>
              <a:t>  }</a:t>
            </a:r>
            <a:endParaRPr/>
          </a:p>
          <a:p>
            <a:pPr indent="0" lvl="0" marL="0" rtl="0" algn="l">
              <a:spcBef>
                <a:spcPts val="0"/>
              </a:spcBef>
              <a:spcAft>
                <a:spcPts val="0"/>
              </a:spcAft>
              <a:buNone/>
            </a:pPr>
            <a:r>
              <a:rPr lang="en"/>
              <a: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6" name="Shape 586"/>
        <p:cNvGrpSpPr/>
        <p:nvPr/>
      </p:nvGrpSpPr>
      <p:grpSpPr>
        <a:xfrm>
          <a:off x="0" y="0"/>
          <a:ext cx="0" cy="0"/>
          <a:chOff x="0" y="0"/>
          <a:chExt cx="0" cy="0"/>
        </a:xfrm>
      </p:grpSpPr>
      <p:sp>
        <p:nvSpPr>
          <p:cNvPr id="587" name="Google Shape;587;gded3c4650b_0_3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8" name="Google Shape;588;gded3c4650b_0_3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8" name="Shape 598"/>
        <p:cNvGrpSpPr/>
        <p:nvPr/>
      </p:nvGrpSpPr>
      <p:grpSpPr>
        <a:xfrm>
          <a:off x="0" y="0"/>
          <a:ext cx="0" cy="0"/>
          <a:chOff x="0" y="0"/>
          <a:chExt cx="0" cy="0"/>
        </a:xfrm>
      </p:grpSpPr>
      <p:sp>
        <p:nvSpPr>
          <p:cNvPr id="599" name="Google Shape;599;gded3c4650b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0" name="Google Shape;600;gded3c4650b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5" name="Shape 605"/>
        <p:cNvGrpSpPr/>
        <p:nvPr/>
      </p:nvGrpSpPr>
      <p:grpSpPr>
        <a:xfrm>
          <a:off x="0" y="0"/>
          <a:ext cx="0" cy="0"/>
          <a:chOff x="0" y="0"/>
          <a:chExt cx="0" cy="0"/>
        </a:xfrm>
      </p:grpSpPr>
      <p:sp>
        <p:nvSpPr>
          <p:cNvPr id="606" name="Google Shape;606;gded3c4650b_0_3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7" name="Google Shape;607;gded3c4650b_0_3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ded3c4650b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ded3c4650b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6" name="Shape 616"/>
        <p:cNvGrpSpPr/>
        <p:nvPr/>
      </p:nvGrpSpPr>
      <p:grpSpPr>
        <a:xfrm>
          <a:off x="0" y="0"/>
          <a:ext cx="0" cy="0"/>
          <a:chOff x="0" y="0"/>
          <a:chExt cx="0" cy="0"/>
        </a:xfrm>
      </p:grpSpPr>
      <p:sp>
        <p:nvSpPr>
          <p:cNvPr id="617" name="Google Shape;617;gded3c4650b_0_3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8" name="Google Shape;618;gded3c4650b_0_3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5" name="Shape 625"/>
        <p:cNvGrpSpPr/>
        <p:nvPr/>
      </p:nvGrpSpPr>
      <p:grpSpPr>
        <a:xfrm>
          <a:off x="0" y="0"/>
          <a:ext cx="0" cy="0"/>
          <a:chOff x="0" y="0"/>
          <a:chExt cx="0" cy="0"/>
        </a:xfrm>
      </p:grpSpPr>
      <p:sp>
        <p:nvSpPr>
          <p:cNvPr id="626" name="Google Shape;626;gded3c4650b_0_3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7" name="Google Shape;627;gded3c4650b_0_3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2" name="Shape 632"/>
        <p:cNvGrpSpPr/>
        <p:nvPr/>
      </p:nvGrpSpPr>
      <p:grpSpPr>
        <a:xfrm>
          <a:off x="0" y="0"/>
          <a:ext cx="0" cy="0"/>
          <a:chOff x="0" y="0"/>
          <a:chExt cx="0" cy="0"/>
        </a:xfrm>
      </p:grpSpPr>
      <p:sp>
        <p:nvSpPr>
          <p:cNvPr id="633" name="Google Shape;633;gded3c4650b_0_3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4" name="Google Shape;634;gded3c4650b_0_3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9" name="Shape 639"/>
        <p:cNvGrpSpPr/>
        <p:nvPr/>
      </p:nvGrpSpPr>
      <p:grpSpPr>
        <a:xfrm>
          <a:off x="0" y="0"/>
          <a:ext cx="0" cy="0"/>
          <a:chOff x="0" y="0"/>
          <a:chExt cx="0" cy="0"/>
        </a:xfrm>
      </p:grpSpPr>
      <p:sp>
        <p:nvSpPr>
          <p:cNvPr id="640" name="Google Shape;640;gded3c4650b_0_3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1" name="Google Shape;641;gded3c4650b_0_3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6" name="Shape 646"/>
        <p:cNvGrpSpPr/>
        <p:nvPr/>
      </p:nvGrpSpPr>
      <p:grpSpPr>
        <a:xfrm>
          <a:off x="0" y="0"/>
          <a:ext cx="0" cy="0"/>
          <a:chOff x="0" y="0"/>
          <a:chExt cx="0" cy="0"/>
        </a:xfrm>
      </p:grpSpPr>
      <p:sp>
        <p:nvSpPr>
          <p:cNvPr id="647" name="Google Shape;647;gded3c4650b_0_3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8" name="Google Shape;648;gded3c4650b_0_3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3" name="Shape 653"/>
        <p:cNvGrpSpPr/>
        <p:nvPr/>
      </p:nvGrpSpPr>
      <p:grpSpPr>
        <a:xfrm>
          <a:off x="0" y="0"/>
          <a:ext cx="0" cy="0"/>
          <a:chOff x="0" y="0"/>
          <a:chExt cx="0" cy="0"/>
        </a:xfrm>
      </p:grpSpPr>
      <p:sp>
        <p:nvSpPr>
          <p:cNvPr id="654" name="Google Shape;654;gded3c4650b_0_3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5" name="Google Shape;655;gded3c4650b_0_3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0" name="Shape 660"/>
        <p:cNvGrpSpPr/>
        <p:nvPr/>
      </p:nvGrpSpPr>
      <p:grpSpPr>
        <a:xfrm>
          <a:off x="0" y="0"/>
          <a:ext cx="0" cy="0"/>
          <a:chOff x="0" y="0"/>
          <a:chExt cx="0" cy="0"/>
        </a:xfrm>
      </p:grpSpPr>
      <p:sp>
        <p:nvSpPr>
          <p:cNvPr id="661" name="Google Shape;661;gded3c4650b_0_3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2" name="Google Shape;662;gded3c4650b_0_3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7" name="Shape 667"/>
        <p:cNvGrpSpPr/>
        <p:nvPr/>
      </p:nvGrpSpPr>
      <p:grpSpPr>
        <a:xfrm>
          <a:off x="0" y="0"/>
          <a:ext cx="0" cy="0"/>
          <a:chOff x="0" y="0"/>
          <a:chExt cx="0" cy="0"/>
        </a:xfrm>
      </p:grpSpPr>
      <p:sp>
        <p:nvSpPr>
          <p:cNvPr id="668" name="Google Shape;668;gded3c4650b_0_3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9" name="Google Shape;669;gded3c4650b_0_3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4" name="Shape 674"/>
        <p:cNvGrpSpPr/>
        <p:nvPr/>
      </p:nvGrpSpPr>
      <p:grpSpPr>
        <a:xfrm>
          <a:off x="0" y="0"/>
          <a:ext cx="0" cy="0"/>
          <a:chOff x="0" y="0"/>
          <a:chExt cx="0" cy="0"/>
        </a:xfrm>
      </p:grpSpPr>
      <p:sp>
        <p:nvSpPr>
          <p:cNvPr id="675" name="Google Shape;675;gded3c4650b_0_4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6" name="Google Shape;676;gded3c4650b_0_4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1" name="Shape 681"/>
        <p:cNvGrpSpPr/>
        <p:nvPr/>
      </p:nvGrpSpPr>
      <p:grpSpPr>
        <a:xfrm>
          <a:off x="0" y="0"/>
          <a:ext cx="0" cy="0"/>
          <a:chOff x="0" y="0"/>
          <a:chExt cx="0" cy="0"/>
        </a:xfrm>
      </p:grpSpPr>
      <p:sp>
        <p:nvSpPr>
          <p:cNvPr id="682" name="Google Shape;682;gded3c4650b_0_4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3" name="Google Shape;683;gded3c4650b_0_4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ded3c4650b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ded3c4650b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9" name="Shape 689"/>
        <p:cNvGrpSpPr/>
        <p:nvPr/>
      </p:nvGrpSpPr>
      <p:grpSpPr>
        <a:xfrm>
          <a:off x="0" y="0"/>
          <a:ext cx="0" cy="0"/>
          <a:chOff x="0" y="0"/>
          <a:chExt cx="0" cy="0"/>
        </a:xfrm>
      </p:grpSpPr>
      <p:sp>
        <p:nvSpPr>
          <p:cNvPr id="690" name="Google Shape;690;gded3c4650b_0_4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1" name="Google Shape;691;gded3c4650b_0_4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6" name="Shape 696"/>
        <p:cNvGrpSpPr/>
        <p:nvPr/>
      </p:nvGrpSpPr>
      <p:grpSpPr>
        <a:xfrm>
          <a:off x="0" y="0"/>
          <a:ext cx="0" cy="0"/>
          <a:chOff x="0" y="0"/>
          <a:chExt cx="0" cy="0"/>
        </a:xfrm>
      </p:grpSpPr>
      <p:sp>
        <p:nvSpPr>
          <p:cNvPr id="697" name="Google Shape;697;gded3c4650b_0_4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8" name="Google Shape;698;gded3c4650b_0_4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3" name="Shape 703"/>
        <p:cNvGrpSpPr/>
        <p:nvPr/>
      </p:nvGrpSpPr>
      <p:grpSpPr>
        <a:xfrm>
          <a:off x="0" y="0"/>
          <a:ext cx="0" cy="0"/>
          <a:chOff x="0" y="0"/>
          <a:chExt cx="0" cy="0"/>
        </a:xfrm>
      </p:grpSpPr>
      <p:sp>
        <p:nvSpPr>
          <p:cNvPr id="704" name="Google Shape;704;gded3c4650b_0_4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5" name="Google Shape;705;gded3c4650b_0_4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0" name="Shape 710"/>
        <p:cNvGrpSpPr/>
        <p:nvPr/>
      </p:nvGrpSpPr>
      <p:grpSpPr>
        <a:xfrm>
          <a:off x="0" y="0"/>
          <a:ext cx="0" cy="0"/>
          <a:chOff x="0" y="0"/>
          <a:chExt cx="0" cy="0"/>
        </a:xfrm>
      </p:grpSpPr>
      <p:sp>
        <p:nvSpPr>
          <p:cNvPr id="711" name="Google Shape;711;gded3c4650b_0_4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2" name="Google Shape;712;gded3c4650b_0_4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7" name="Shape 717"/>
        <p:cNvGrpSpPr/>
        <p:nvPr/>
      </p:nvGrpSpPr>
      <p:grpSpPr>
        <a:xfrm>
          <a:off x="0" y="0"/>
          <a:ext cx="0" cy="0"/>
          <a:chOff x="0" y="0"/>
          <a:chExt cx="0" cy="0"/>
        </a:xfrm>
      </p:grpSpPr>
      <p:sp>
        <p:nvSpPr>
          <p:cNvPr id="718" name="Google Shape;718;gded3c4650b_0_4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9" name="Google Shape;719;gded3c4650b_0_4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5" name="Shape 725"/>
        <p:cNvGrpSpPr/>
        <p:nvPr/>
      </p:nvGrpSpPr>
      <p:grpSpPr>
        <a:xfrm>
          <a:off x="0" y="0"/>
          <a:ext cx="0" cy="0"/>
          <a:chOff x="0" y="0"/>
          <a:chExt cx="0" cy="0"/>
        </a:xfrm>
      </p:grpSpPr>
      <p:sp>
        <p:nvSpPr>
          <p:cNvPr id="726" name="Google Shape;726;gded3c4650b_0_4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7" name="Google Shape;727;gded3c4650b_0_4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2" name="Shape 732"/>
        <p:cNvGrpSpPr/>
        <p:nvPr/>
      </p:nvGrpSpPr>
      <p:grpSpPr>
        <a:xfrm>
          <a:off x="0" y="0"/>
          <a:ext cx="0" cy="0"/>
          <a:chOff x="0" y="0"/>
          <a:chExt cx="0" cy="0"/>
        </a:xfrm>
      </p:grpSpPr>
      <p:sp>
        <p:nvSpPr>
          <p:cNvPr id="733" name="Google Shape;733;gded3c4650b_0_3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4" name="Google Shape;734;gded3c4650b_0_3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1" name="Shape 741"/>
        <p:cNvGrpSpPr/>
        <p:nvPr/>
      </p:nvGrpSpPr>
      <p:grpSpPr>
        <a:xfrm>
          <a:off x="0" y="0"/>
          <a:ext cx="0" cy="0"/>
          <a:chOff x="0" y="0"/>
          <a:chExt cx="0" cy="0"/>
        </a:xfrm>
      </p:grpSpPr>
      <p:sp>
        <p:nvSpPr>
          <p:cNvPr id="742" name="Google Shape;742;gded3c4650b_0_4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3" name="Google Shape;743;gded3c4650b_0_4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8" name="Shape 748"/>
        <p:cNvGrpSpPr/>
        <p:nvPr/>
      </p:nvGrpSpPr>
      <p:grpSpPr>
        <a:xfrm>
          <a:off x="0" y="0"/>
          <a:ext cx="0" cy="0"/>
          <a:chOff x="0" y="0"/>
          <a:chExt cx="0" cy="0"/>
        </a:xfrm>
      </p:grpSpPr>
      <p:sp>
        <p:nvSpPr>
          <p:cNvPr id="749" name="Google Shape;749;gded3c4650b_0_4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0" name="Google Shape;750;gded3c4650b_0_4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4" name="Shape 754"/>
        <p:cNvGrpSpPr/>
        <p:nvPr/>
      </p:nvGrpSpPr>
      <p:grpSpPr>
        <a:xfrm>
          <a:off x="0" y="0"/>
          <a:ext cx="0" cy="0"/>
          <a:chOff x="0" y="0"/>
          <a:chExt cx="0" cy="0"/>
        </a:xfrm>
      </p:grpSpPr>
      <p:sp>
        <p:nvSpPr>
          <p:cNvPr id="755" name="Google Shape;755;gded3c4650b_0_4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6" name="Google Shape;756;gded3c4650b_0_4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Admin token: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eyJhbGciOiJIUzI1NiIsInR5cCI6IkpXVCJ9.eyJzdWIiOiJCb2JMb2JsYXc3Njg3Iiwicm9sZXMiOlsiYWRtaW4iXSwiaWF0IjoxNTE2MjM5MDIyfQ.f2GKIu31gz39fMJwj5_byFCMDPDy3ncdWOIhhqcwBxk</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Token for customer EmilEifrem7474:</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eyJhbGciOiJIUzI1NiIsInR5cCI6IkpXVCJ9.eyJzdWIiOiJFbWlsRWlmcmVtNzQ3NCIsInJvbGVzIjpbImN1c3RvbWVyIl0sImlhdCI6MTUxNjIzOTAyMn0.YwftAMDTw6GqmYOFLGHC_f6UiUhfrJAGkZGfrGmiQ2U</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ded3c4650b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ded3c4650b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1" name="Shape 761"/>
        <p:cNvGrpSpPr/>
        <p:nvPr/>
      </p:nvGrpSpPr>
      <p:grpSpPr>
        <a:xfrm>
          <a:off x="0" y="0"/>
          <a:ext cx="0" cy="0"/>
          <a:chOff x="0" y="0"/>
          <a:chExt cx="0" cy="0"/>
        </a:xfrm>
      </p:grpSpPr>
      <p:sp>
        <p:nvSpPr>
          <p:cNvPr id="762" name="Google Shape;762;gded3c4650b_0_4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3" name="Google Shape;763;gded3c4650b_0_4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8" name="Shape 768"/>
        <p:cNvGrpSpPr/>
        <p:nvPr/>
      </p:nvGrpSpPr>
      <p:grpSpPr>
        <a:xfrm>
          <a:off x="0" y="0"/>
          <a:ext cx="0" cy="0"/>
          <a:chOff x="0" y="0"/>
          <a:chExt cx="0" cy="0"/>
        </a:xfrm>
      </p:grpSpPr>
      <p:sp>
        <p:nvSpPr>
          <p:cNvPr id="769" name="Google Shape;769;gded3c4650b_0_4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0" name="Google Shape;770;gded3c4650b_0_4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7" name="Shape 777"/>
        <p:cNvGrpSpPr/>
        <p:nvPr/>
      </p:nvGrpSpPr>
      <p:grpSpPr>
        <a:xfrm>
          <a:off x="0" y="0"/>
          <a:ext cx="0" cy="0"/>
          <a:chOff x="0" y="0"/>
          <a:chExt cx="0" cy="0"/>
        </a:xfrm>
      </p:grpSpPr>
      <p:sp>
        <p:nvSpPr>
          <p:cNvPr id="778" name="Google Shape;778;gded3c4650b_0_5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9" name="Google Shape;779;gded3c4650b_0_5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4" name="Shape 784"/>
        <p:cNvGrpSpPr/>
        <p:nvPr/>
      </p:nvGrpSpPr>
      <p:grpSpPr>
        <a:xfrm>
          <a:off x="0" y="0"/>
          <a:ext cx="0" cy="0"/>
          <a:chOff x="0" y="0"/>
          <a:chExt cx="0" cy="0"/>
        </a:xfrm>
      </p:grpSpPr>
      <p:sp>
        <p:nvSpPr>
          <p:cNvPr id="785" name="Google Shape;785;gded3c4650b_0_5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6" name="Google Shape;786;gded3c4650b_0_5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1" name="Shape 791"/>
        <p:cNvGrpSpPr/>
        <p:nvPr/>
      </p:nvGrpSpPr>
      <p:grpSpPr>
        <a:xfrm>
          <a:off x="0" y="0"/>
          <a:ext cx="0" cy="0"/>
          <a:chOff x="0" y="0"/>
          <a:chExt cx="0" cy="0"/>
        </a:xfrm>
      </p:grpSpPr>
      <p:sp>
        <p:nvSpPr>
          <p:cNvPr id="792" name="Google Shape;792;gded3c4650b_0_5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3" name="Google Shape;793;gded3c4650b_0_5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0" name="Shape 800"/>
        <p:cNvGrpSpPr/>
        <p:nvPr/>
      </p:nvGrpSpPr>
      <p:grpSpPr>
        <a:xfrm>
          <a:off x="0" y="0"/>
          <a:ext cx="0" cy="0"/>
          <a:chOff x="0" y="0"/>
          <a:chExt cx="0" cy="0"/>
        </a:xfrm>
      </p:grpSpPr>
      <p:sp>
        <p:nvSpPr>
          <p:cNvPr id="801" name="Google Shape;801;gded3c4650b_0_5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2" name="Google Shape;802;gded3c4650b_0_5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7" name="Shape 807"/>
        <p:cNvGrpSpPr/>
        <p:nvPr/>
      </p:nvGrpSpPr>
      <p:grpSpPr>
        <a:xfrm>
          <a:off x="0" y="0"/>
          <a:ext cx="0" cy="0"/>
          <a:chOff x="0" y="0"/>
          <a:chExt cx="0" cy="0"/>
        </a:xfrm>
      </p:grpSpPr>
      <p:sp>
        <p:nvSpPr>
          <p:cNvPr id="808" name="Google Shape;808;gded3c4650b_0_5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9" name="Google Shape;809;gded3c4650b_0_5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4" name="Shape 814"/>
        <p:cNvGrpSpPr/>
        <p:nvPr/>
      </p:nvGrpSpPr>
      <p:grpSpPr>
        <a:xfrm>
          <a:off x="0" y="0"/>
          <a:ext cx="0" cy="0"/>
          <a:chOff x="0" y="0"/>
          <a:chExt cx="0" cy="0"/>
        </a:xfrm>
      </p:grpSpPr>
      <p:sp>
        <p:nvSpPr>
          <p:cNvPr id="815" name="Google Shape;815;gded3c4650b_0_5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6" name="Google Shape;816;gded3c4650b_0_5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1" name="Shape 821"/>
        <p:cNvGrpSpPr/>
        <p:nvPr/>
      </p:nvGrpSpPr>
      <p:grpSpPr>
        <a:xfrm>
          <a:off x="0" y="0"/>
          <a:ext cx="0" cy="0"/>
          <a:chOff x="0" y="0"/>
          <a:chExt cx="0" cy="0"/>
        </a:xfrm>
      </p:grpSpPr>
      <p:sp>
        <p:nvSpPr>
          <p:cNvPr id="822" name="Google Shape;822;gded3c4650b_0_5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3" name="Google Shape;823;gded3c4650b_0_5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8" name="Shape 828"/>
        <p:cNvGrpSpPr/>
        <p:nvPr/>
      </p:nvGrpSpPr>
      <p:grpSpPr>
        <a:xfrm>
          <a:off x="0" y="0"/>
          <a:ext cx="0" cy="0"/>
          <a:chOff x="0" y="0"/>
          <a:chExt cx="0" cy="0"/>
        </a:xfrm>
      </p:grpSpPr>
      <p:sp>
        <p:nvSpPr>
          <p:cNvPr id="829" name="Google Shape;829;gded3c4650b_0_5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0" name="Google Shape;830;gded3c4650b_0_5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ded3c4650b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ded3c4650b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5" name="Shape 835"/>
        <p:cNvGrpSpPr/>
        <p:nvPr/>
      </p:nvGrpSpPr>
      <p:grpSpPr>
        <a:xfrm>
          <a:off x="0" y="0"/>
          <a:ext cx="0" cy="0"/>
          <a:chOff x="0" y="0"/>
          <a:chExt cx="0" cy="0"/>
        </a:xfrm>
      </p:grpSpPr>
      <p:sp>
        <p:nvSpPr>
          <p:cNvPr id="836" name="Google Shape;836;gdf40cc4625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7" name="Google Shape;837;gdf40cc4625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1" name="Shape 841"/>
        <p:cNvGrpSpPr/>
        <p:nvPr/>
      </p:nvGrpSpPr>
      <p:grpSpPr>
        <a:xfrm>
          <a:off x="0" y="0"/>
          <a:ext cx="0" cy="0"/>
          <a:chOff x="0" y="0"/>
          <a:chExt cx="0" cy="0"/>
        </a:xfrm>
      </p:grpSpPr>
      <p:sp>
        <p:nvSpPr>
          <p:cNvPr id="842" name="Google Shape;842;gdf40cc4625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3" name="Google Shape;843;gdf40cc4625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8" name="Shape 848"/>
        <p:cNvGrpSpPr/>
        <p:nvPr/>
      </p:nvGrpSpPr>
      <p:grpSpPr>
        <a:xfrm>
          <a:off x="0" y="0"/>
          <a:ext cx="0" cy="0"/>
          <a:chOff x="0" y="0"/>
          <a:chExt cx="0" cy="0"/>
        </a:xfrm>
      </p:grpSpPr>
      <p:sp>
        <p:nvSpPr>
          <p:cNvPr id="849" name="Google Shape;849;gdf40cc4625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0" name="Google Shape;850;gdf40cc4625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5" name="Shape 855"/>
        <p:cNvGrpSpPr/>
        <p:nvPr/>
      </p:nvGrpSpPr>
      <p:grpSpPr>
        <a:xfrm>
          <a:off x="0" y="0"/>
          <a:ext cx="0" cy="0"/>
          <a:chOff x="0" y="0"/>
          <a:chExt cx="0" cy="0"/>
        </a:xfrm>
      </p:grpSpPr>
      <p:sp>
        <p:nvSpPr>
          <p:cNvPr id="856" name="Google Shape;856;gded3c4650b_0_5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7" name="Google Shape;857;gded3c4650b_0_5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4" name="Shape 864"/>
        <p:cNvGrpSpPr/>
        <p:nvPr/>
      </p:nvGrpSpPr>
      <p:grpSpPr>
        <a:xfrm>
          <a:off x="0" y="0"/>
          <a:ext cx="0" cy="0"/>
          <a:chOff x="0" y="0"/>
          <a:chExt cx="0" cy="0"/>
        </a:xfrm>
      </p:grpSpPr>
      <p:sp>
        <p:nvSpPr>
          <p:cNvPr id="865" name="Google Shape;865;gece9854d3d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6" name="Google Shape;866;gece9854d3d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0" name="Shape 870"/>
        <p:cNvGrpSpPr/>
        <p:nvPr/>
      </p:nvGrpSpPr>
      <p:grpSpPr>
        <a:xfrm>
          <a:off x="0" y="0"/>
          <a:ext cx="0" cy="0"/>
          <a:chOff x="0" y="0"/>
          <a:chExt cx="0" cy="0"/>
        </a:xfrm>
      </p:grpSpPr>
      <p:sp>
        <p:nvSpPr>
          <p:cNvPr id="871" name="Google Shape;871;gded3c4650b_0_5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2" name="Google Shape;872;gded3c4650b_0_5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ece9854d3d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ece9854d3d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2.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itle">
  <p:cSld name="TITLE">
    <p:spTree>
      <p:nvGrpSpPr>
        <p:cNvPr id="7" name="Shape 7"/>
        <p:cNvGrpSpPr/>
        <p:nvPr/>
      </p:nvGrpSpPr>
      <p:grpSpPr>
        <a:xfrm>
          <a:off x="0" y="0"/>
          <a:ext cx="0" cy="0"/>
          <a:chOff x="0" y="0"/>
          <a:chExt cx="0" cy="0"/>
        </a:xfrm>
      </p:grpSpPr>
      <p:sp>
        <p:nvSpPr>
          <p:cNvPr id="8" name="Google Shape;8;p2"/>
          <p:cNvSpPr/>
          <p:nvPr/>
        </p:nvSpPr>
        <p:spPr>
          <a:xfrm>
            <a:off x="25" y="-25"/>
            <a:ext cx="348600" cy="5143500"/>
          </a:xfrm>
          <a:prstGeom prst="rect">
            <a:avLst/>
          </a:prstGeom>
          <a:solidFill>
            <a:srgbClr val="018B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 name="Google Shape;9;p2"/>
          <p:cNvSpPr txBox="1"/>
          <p:nvPr>
            <p:ph idx="12" type="sldNum"/>
          </p:nvPr>
        </p:nvSpPr>
        <p:spPr>
          <a:xfrm>
            <a:off x="28" y="4736507"/>
            <a:ext cx="348600" cy="393600"/>
          </a:xfrm>
          <a:prstGeom prst="rect">
            <a:avLst/>
          </a:prstGeom>
        </p:spPr>
        <p:txBody>
          <a:bodyPr anchorCtr="0" anchor="ctr" bIns="0" lIns="0" spcFirstLastPara="1" rIns="0" wrap="square" tIns="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sp>
        <p:nvSpPr>
          <p:cNvPr id="10" name="Google Shape;10;p2"/>
          <p:cNvSpPr txBox="1"/>
          <p:nvPr>
            <p:ph type="title"/>
          </p:nvPr>
        </p:nvSpPr>
        <p:spPr>
          <a:xfrm>
            <a:off x="678050" y="368825"/>
            <a:ext cx="80469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400"/>
              <a:buNone/>
              <a:defRPr b="1" sz="24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11" name="Google Shape;11;p2"/>
          <p:cNvSpPr txBox="1"/>
          <p:nvPr>
            <p:ph idx="1" type="body"/>
          </p:nvPr>
        </p:nvSpPr>
        <p:spPr>
          <a:xfrm>
            <a:off x="678050" y="1068425"/>
            <a:ext cx="8132700" cy="34803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SzPts val="1800"/>
              <a:buChar char="•"/>
              <a:defRPr sz="1800"/>
            </a:lvl1pPr>
            <a:lvl2pPr indent="-330200" lvl="1" marL="914400" rtl="0">
              <a:lnSpc>
                <a:spcPct val="115000"/>
              </a:lnSpc>
              <a:spcBef>
                <a:spcPts val="0"/>
              </a:spcBef>
              <a:spcAft>
                <a:spcPts val="0"/>
              </a:spcAft>
              <a:buSzPts val="1600"/>
              <a:buChar char="◦"/>
              <a:defRPr sz="1600"/>
            </a:lvl2pPr>
            <a:lvl3pPr indent="-317500" lvl="2" marL="1371600" rtl="0">
              <a:lnSpc>
                <a:spcPct val="115000"/>
              </a:lnSpc>
              <a:spcBef>
                <a:spcPts val="0"/>
              </a:spcBef>
              <a:spcAft>
                <a:spcPts val="0"/>
              </a:spcAft>
              <a:buSzPts val="1400"/>
              <a:buChar char="•"/>
              <a:defRPr/>
            </a:lvl3pPr>
            <a:lvl4pPr indent="-311150" lvl="3" marL="1828800" rtl="0">
              <a:lnSpc>
                <a:spcPct val="115000"/>
              </a:lnSpc>
              <a:spcBef>
                <a:spcPts val="0"/>
              </a:spcBef>
              <a:spcAft>
                <a:spcPts val="0"/>
              </a:spcAft>
              <a:buSzPts val="1300"/>
              <a:buChar char="◦"/>
              <a:defRPr sz="1300"/>
            </a:lvl4pPr>
            <a:lvl5pPr indent="-304800" lvl="4" marL="2286000" rtl="0">
              <a:lnSpc>
                <a:spcPct val="115000"/>
              </a:lnSpc>
              <a:spcBef>
                <a:spcPts val="0"/>
              </a:spcBef>
              <a:spcAft>
                <a:spcPts val="0"/>
              </a:spcAft>
              <a:buSzPts val="1200"/>
              <a:buChar char="•"/>
              <a:defRPr sz="1200"/>
            </a:lvl5pPr>
            <a:lvl6pPr indent="-298450" lvl="5" marL="2743200" rtl="0">
              <a:lnSpc>
                <a:spcPct val="115000"/>
              </a:lnSpc>
              <a:spcBef>
                <a:spcPts val="0"/>
              </a:spcBef>
              <a:spcAft>
                <a:spcPts val="0"/>
              </a:spcAft>
              <a:buSzPts val="1100"/>
              <a:buChar char="◦"/>
              <a:defRPr sz="1100"/>
            </a:lvl6pPr>
            <a:lvl7pPr indent="-298450" lvl="6" marL="3200400" rtl="0">
              <a:lnSpc>
                <a:spcPct val="115000"/>
              </a:lnSpc>
              <a:spcBef>
                <a:spcPts val="0"/>
              </a:spcBef>
              <a:spcAft>
                <a:spcPts val="0"/>
              </a:spcAft>
              <a:buSzPts val="1100"/>
              <a:buChar char="•"/>
              <a:defRPr sz="1100"/>
            </a:lvl7pPr>
            <a:lvl8pPr indent="-298450" lvl="7" marL="3657600" rtl="0">
              <a:lnSpc>
                <a:spcPct val="115000"/>
              </a:lnSpc>
              <a:spcBef>
                <a:spcPts val="0"/>
              </a:spcBef>
              <a:spcAft>
                <a:spcPts val="0"/>
              </a:spcAft>
              <a:buSzPts val="1100"/>
              <a:buChar char="◦"/>
              <a:defRPr sz="1100"/>
            </a:lvl8pPr>
            <a:lvl9pPr indent="-298450" lvl="8" marL="4114800" rtl="0">
              <a:lnSpc>
                <a:spcPct val="115000"/>
              </a:lnSpc>
              <a:spcBef>
                <a:spcPts val="0"/>
              </a:spcBef>
              <a:spcAft>
                <a:spcPts val="0"/>
              </a:spcAft>
              <a:buSzPts val="1100"/>
              <a:buChar char="•"/>
              <a:defRPr sz="1100"/>
            </a:lvl9pPr>
          </a:lstStyle>
          <a:p/>
        </p:txBody>
      </p:sp>
      <p:pic>
        <p:nvPicPr>
          <p:cNvPr id="12" name="Google Shape;12;p2"/>
          <p:cNvPicPr preferRelativeResize="0"/>
          <p:nvPr/>
        </p:nvPicPr>
        <p:blipFill rotWithShape="1">
          <a:blip r:embed="rId2">
            <a:alphaModFix/>
          </a:blip>
          <a:srcRect b="0" l="0" r="41741" t="56174"/>
          <a:stretch/>
        </p:blipFill>
        <p:spPr>
          <a:xfrm>
            <a:off x="6915975" y="-77175"/>
            <a:ext cx="2334126" cy="1296375"/>
          </a:xfrm>
          <a:prstGeom prst="rect">
            <a:avLst/>
          </a:prstGeom>
          <a:noFill/>
          <a:ln>
            <a:noFill/>
          </a:ln>
        </p:spPr>
      </p:pic>
      <p:pic>
        <p:nvPicPr>
          <p:cNvPr id="13" name="Google Shape;13;p2"/>
          <p:cNvPicPr preferRelativeResize="0"/>
          <p:nvPr/>
        </p:nvPicPr>
        <p:blipFill>
          <a:blip r:embed="rId3">
            <a:alphaModFix/>
          </a:blip>
          <a:stretch>
            <a:fillRect/>
          </a:stretch>
        </p:blipFill>
        <p:spPr>
          <a:xfrm>
            <a:off x="8447450" y="4825113"/>
            <a:ext cx="548641" cy="205819"/>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lit Half">
  <p:cSld name="MAIN_POINT">
    <p:spTree>
      <p:nvGrpSpPr>
        <p:cNvPr id="71" name="Shape 71"/>
        <p:cNvGrpSpPr/>
        <p:nvPr/>
      </p:nvGrpSpPr>
      <p:grpSpPr>
        <a:xfrm>
          <a:off x="0" y="0"/>
          <a:ext cx="0" cy="0"/>
          <a:chOff x="0" y="0"/>
          <a:chExt cx="0" cy="0"/>
        </a:xfrm>
      </p:grpSpPr>
      <p:sp>
        <p:nvSpPr>
          <p:cNvPr id="72" name="Google Shape;72;p11"/>
          <p:cNvSpPr/>
          <p:nvPr/>
        </p:nvSpPr>
        <p:spPr>
          <a:xfrm>
            <a:off x="0" y="0"/>
            <a:ext cx="4572000" cy="5143500"/>
          </a:xfrm>
          <a:prstGeom prst="rect">
            <a:avLst/>
          </a:prstGeom>
          <a:solidFill>
            <a:srgbClr val="018B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1"/>
          <p:cNvSpPr txBox="1"/>
          <p:nvPr>
            <p:ph idx="12" type="sldNum"/>
          </p:nvPr>
        </p:nvSpPr>
        <p:spPr>
          <a:xfrm>
            <a:off x="28" y="4736024"/>
            <a:ext cx="348600" cy="393600"/>
          </a:xfrm>
          <a:prstGeom prst="rect">
            <a:avLst/>
          </a:prstGeom>
        </p:spPr>
        <p:txBody>
          <a:bodyPr anchorCtr="0" anchor="ctr" bIns="0" lIns="0" spcFirstLastPara="1" rIns="0" wrap="square" tIns="0">
            <a:normAutofit/>
          </a:bodyPr>
          <a:lstStyle>
            <a:lvl1pPr lvl="0">
              <a:buNone/>
              <a:defRPr>
                <a:latin typeface="Arial"/>
                <a:ea typeface="Arial"/>
                <a:cs typeface="Arial"/>
                <a:sym typeface="Arial"/>
              </a:defRPr>
            </a:lvl1pPr>
            <a:lvl2pPr lvl="1">
              <a:buNone/>
              <a:defRPr>
                <a:latin typeface="Arial"/>
                <a:ea typeface="Arial"/>
                <a:cs typeface="Arial"/>
                <a:sym typeface="Arial"/>
              </a:defRPr>
            </a:lvl2pPr>
            <a:lvl3pPr lvl="2">
              <a:buNone/>
              <a:defRPr>
                <a:latin typeface="Arial"/>
                <a:ea typeface="Arial"/>
                <a:cs typeface="Arial"/>
                <a:sym typeface="Arial"/>
              </a:defRPr>
            </a:lvl3pPr>
            <a:lvl4pPr lvl="3">
              <a:buNone/>
              <a:defRPr>
                <a:latin typeface="Arial"/>
                <a:ea typeface="Arial"/>
                <a:cs typeface="Arial"/>
                <a:sym typeface="Arial"/>
              </a:defRPr>
            </a:lvl4pPr>
            <a:lvl5pPr lvl="4">
              <a:buNone/>
              <a:defRPr>
                <a:latin typeface="Arial"/>
                <a:ea typeface="Arial"/>
                <a:cs typeface="Arial"/>
                <a:sym typeface="Arial"/>
              </a:defRPr>
            </a:lvl5pPr>
            <a:lvl6pPr lvl="5">
              <a:buNone/>
              <a:defRPr>
                <a:latin typeface="Arial"/>
                <a:ea typeface="Arial"/>
                <a:cs typeface="Arial"/>
                <a:sym typeface="Arial"/>
              </a:defRPr>
            </a:lvl6pPr>
            <a:lvl7pPr lvl="6">
              <a:buNone/>
              <a:defRPr>
                <a:latin typeface="Arial"/>
                <a:ea typeface="Arial"/>
                <a:cs typeface="Arial"/>
                <a:sym typeface="Arial"/>
              </a:defRPr>
            </a:lvl7pPr>
            <a:lvl8pPr lvl="7">
              <a:buNone/>
              <a:defRPr>
                <a:latin typeface="Arial"/>
                <a:ea typeface="Arial"/>
                <a:cs typeface="Arial"/>
                <a:sym typeface="Arial"/>
              </a:defRPr>
            </a:lvl8pPr>
            <a:lvl9pPr lvl="8">
              <a:buNone/>
              <a:defRPr>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pic>
        <p:nvPicPr>
          <p:cNvPr id="74" name="Google Shape;74;p11"/>
          <p:cNvPicPr preferRelativeResize="0"/>
          <p:nvPr/>
        </p:nvPicPr>
        <p:blipFill rotWithShape="1">
          <a:blip r:embed="rId2">
            <a:alphaModFix/>
          </a:blip>
          <a:srcRect b="0" l="0" r="41741" t="56174"/>
          <a:stretch/>
        </p:blipFill>
        <p:spPr>
          <a:xfrm>
            <a:off x="6915975" y="-77175"/>
            <a:ext cx="2334126" cy="1296375"/>
          </a:xfrm>
          <a:prstGeom prst="rect">
            <a:avLst/>
          </a:prstGeom>
          <a:noFill/>
          <a:ln>
            <a:noFill/>
          </a:ln>
        </p:spPr>
      </p:pic>
      <p:sp>
        <p:nvSpPr>
          <p:cNvPr id="75" name="Google Shape;75;p11"/>
          <p:cNvSpPr txBox="1"/>
          <p:nvPr>
            <p:ph type="title"/>
          </p:nvPr>
        </p:nvSpPr>
        <p:spPr>
          <a:xfrm>
            <a:off x="5021125" y="368825"/>
            <a:ext cx="36249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400"/>
              <a:buNone/>
              <a:defRPr b="1" sz="24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76" name="Google Shape;76;p11"/>
          <p:cNvSpPr txBox="1"/>
          <p:nvPr>
            <p:ph idx="2" type="title"/>
          </p:nvPr>
        </p:nvSpPr>
        <p:spPr>
          <a:xfrm>
            <a:off x="416810" y="368825"/>
            <a:ext cx="37032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rgbClr val="FFFFFF"/>
              </a:buClr>
              <a:buSzPts val="2400"/>
              <a:buNone/>
              <a:defRPr b="1" sz="2400">
                <a:solidFill>
                  <a:srgbClr val="FFFFFF"/>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77" name="Google Shape;77;p11"/>
          <p:cNvSpPr txBox="1"/>
          <p:nvPr/>
        </p:nvSpPr>
        <p:spPr>
          <a:xfrm>
            <a:off x="678050" y="4774132"/>
            <a:ext cx="7531500" cy="307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00">
                <a:solidFill>
                  <a:srgbClr val="FFFFFF"/>
                </a:solidFill>
              </a:rPr>
              <a:t>Neo4j, Inc. All rights reserved 2021</a:t>
            </a:r>
            <a:endParaRPr sz="700">
              <a:solidFill>
                <a:srgbClr val="FFFFFF"/>
              </a:solidFill>
            </a:endParaRPr>
          </a:p>
        </p:txBody>
      </p:sp>
      <p:sp>
        <p:nvSpPr>
          <p:cNvPr id="78" name="Google Shape;78;p11"/>
          <p:cNvSpPr txBox="1"/>
          <p:nvPr>
            <p:ph idx="1" type="body"/>
          </p:nvPr>
        </p:nvSpPr>
        <p:spPr>
          <a:xfrm>
            <a:off x="5021125" y="1068425"/>
            <a:ext cx="3703200" cy="34803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SzPts val="1800"/>
              <a:buChar char="•"/>
              <a:defRPr sz="1800"/>
            </a:lvl1pPr>
            <a:lvl2pPr indent="-330200" lvl="1" marL="914400" rtl="0">
              <a:lnSpc>
                <a:spcPct val="115000"/>
              </a:lnSpc>
              <a:spcBef>
                <a:spcPts val="0"/>
              </a:spcBef>
              <a:spcAft>
                <a:spcPts val="0"/>
              </a:spcAft>
              <a:buSzPts val="1600"/>
              <a:buChar char="◦"/>
              <a:defRPr sz="1600"/>
            </a:lvl2pPr>
            <a:lvl3pPr indent="-317500" lvl="2" marL="1371600" rtl="0">
              <a:lnSpc>
                <a:spcPct val="115000"/>
              </a:lnSpc>
              <a:spcBef>
                <a:spcPts val="0"/>
              </a:spcBef>
              <a:spcAft>
                <a:spcPts val="0"/>
              </a:spcAft>
              <a:buSzPts val="1400"/>
              <a:buChar char="•"/>
              <a:defRPr/>
            </a:lvl3pPr>
            <a:lvl4pPr indent="-311150" lvl="3" marL="1828800" rtl="0">
              <a:lnSpc>
                <a:spcPct val="115000"/>
              </a:lnSpc>
              <a:spcBef>
                <a:spcPts val="0"/>
              </a:spcBef>
              <a:spcAft>
                <a:spcPts val="0"/>
              </a:spcAft>
              <a:buSzPts val="1300"/>
              <a:buChar char="◦"/>
              <a:defRPr sz="1300"/>
            </a:lvl4pPr>
            <a:lvl5pPr indent="-304800" lvl="4" marL="2286000" rtl="0">
              <a:lnSpc>
                <a:spcPct val="115000"/>
              </a:lnSpc>
              <a:spcBef>
                <a:spcPts val="0"/>
              </a:spcBef>
              <a:spcAft>
                <a:spcPts val="0"/>
              </a:spcAft>
              <a:buSzPts val="1200"/>
              <a:buChar char="•"/>
              <a:defRPr sz="1200"/>
            </a:lvl5pPr>
            <a:lvl6pPr indent="-298450" lvl="5" marL="2743200" rtl="0">
              <a:lnSpc>
                <a:spcPct val="115000"/>
              </a:lnSpc>
              <a:spcBef>
                <a:spcPts val="0"/>
              </a:spcBef>
              <a:spcAft>
                <a:spcPts val="0"/>
              </a:spcAft>
              <a:buSzPts val="1100"/>
              <a:buChar char="◦"/>
              <a:defRPr sz="1100"/>
            </a:lvl6pPr>
            <a:lvl7pPr indent="-298450" lvl="6" marL="3200400" rtl="0">
              <a:lnSpc>
                <a:spcPct val="115000"/>
              </a:lnSpc>
              <a:spcBef>
                <a:spcPts val="0"/>
              </a:spcBef>
              <a:spcAft>
                <a:spcPts val="0"/>
              </a:spcAft>
              <a:buSzPts val="1100"/>
              <a:buChar char="•"/>
              <a:defRPr sz="1100"/>
            </a:lvl7pPr>
            <a:lvl8pPr indent="-298450" lvl="7" marL="3657600" rtl="0">
              <a:lnSpc>
                <a:spcPct val="115000"/>
              </a:lnSpc>
              <a:spcBef>
                <a:spcPts val="0"/>
              </a:spcBef>
              <a:spcAft>
                <a:spcPts val="0"/>
              </a:spcAft>
              <a:buSzPts val="1100"/>
              <a:buChar char="◦"/>
              <a:defRPr sz="1100"/>
            </a:lvl8pPr>
            <a:lvl9pPr indent="-298450" lvl="8" marL="4114800" rtl="0">
              <a:lnSpc>
                <a:spcPct val="115000"/>
              </a:lnSpc>
              <a:spcBef>
                <a:spcPts val="0"/>
              </a:spcBef>
              <a:spcAft>
                <a:spcPts val="0"/>
              </a:spcAft>
              <a:buSzPts val="1100"/>
              <a:buChar char="•"/>
              <a:defRPr sz="1100"/>
            </a:lvl9pPr>
          </a:lstStyle>
          <a:p/>
        </p:txBody>
      </p:sp>
      <p:sp>
        <p:nvSpPr>
          <p:cNvPr id="79" name="Google Shape;79;p11"/>
          <p:cNvSpPr txBox="1"/>
          <p:nvPr>
            <p:ph idx="3" type="body"/>
          </p:nvPr>
        </p:nvSpPr>
        <p:spPr>
          <a:xfrm>
            <a:off x="416810" y="1068425"/>
            <a:ext cx="3703200" cy="34803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rgbClr val="FFFFFF"/>
              </a:buClr>
              <a:buSzPts val="1800"/>
              <a:buChar char="•"/>
              <a:defRPr sz="1800">
                <a:solidFill>
                  <a:srgbClr val="FFFFFF"/>
                </a:solidFill>
              </a:defRPr>
            </a:lvl1pPr>
            <a:lvl2pPr indent="-330200" lvl="1" marL="914400" rtl="0">
              <a:lnSpc>
                <a:spcPct val="115000"/>
              </a:lnSpc>
              <a:spcBef>
                <a:spcPts val="0"/>
              </a:spcBef>
              <a:spcAft>
                <a:spcPts val="0"/>
              </a:spcAft>
              <a:buClr>
                <a:srgbClr val="FFFFFF"/>
              </a:buClr>
              <a:buSzPts val="1600"/>
              <a:buChar char="◦"/>
              <a:defRPr sz="1600">
                <a:solidFill>
                  <a:srgbClr val="FFFFFF"/>
                </a:solidFill>
              </a:defRPr>
            </a:lvl2pPr>
            <a:lvl3pPr indent="-317500" lvl="2" marL="1371600" rtl="0">
              <a:lnSpc>
                <a:spcPct val="115000"/>
              </a:lnSpc>
              <a:spcBef>
                <a:spcPts val="0"/>
              </a:spcBef>
              <a:spcAft>
                <a:spcPts val="0"/>
              </a:spcAft>
              <a:buClr>
                <a:srgbClr val="FFFFFF"/>
              </a:buClr>
              <a:buSzPts val="1400"/>
              <a:buChar char="•"/>
              <a:defRPr>
                <a:solidFill>
                  <a:srgbClr val="FFFFFF"/>
                </a:solidFill>
              </a:defRPr>
            </a:lvl3pPr>
            <a:lvl4pPr indent="-311150" lvl="3" marL="1828800" rtl="0">
              <a:lnSpc>
                <a:spcPct val="115000"/>
              </a:lnSpc>
              <a:spcBef>
                <a:spcPts val="0"/>
              </a:spcBef>
              <a:spcAft>
                <a:spcPts val="0"/>
              </a:spcAft>
              <a:buClr>
                <a:srgbClr val="FFFFFF"/>
              </a:buClr>
              <a:buSzPts val="1300"/>
              <a:buChar char="◦"/>
              <a:defRPr sz="1300">
                <a:solidFill>
                  <a:srgbClr val="FFFFFF"/>
                </a:solidFill>
              </a:defRPr>
            </a:lvl4pPr>
            <a:lvl5pPr indent="-304800" lvl="4" marL="2286000" rtl="0">
              <a:lnSpc>
                <a:spcPct val="115000"/>
              </a:lnSpc>
              <a:spcBef>
                <a:spcPts val="0"/>
              </a:spcBef>
              <a:spcAft>
                <a:spcPts val="0"/>
              </a:spcAft>
              <a:buClr>
                <a:srgbClr val="FFFFFF"/>
              </a:buClr>
              <a:buSzPts val="1200"/>
              <a:buChar char="•"/>
              <a:defRPr sz="1200">
                <a:solidFill>
                  <a:srgbClr val="FFFFFF"/>
                </a:solidFill>
              </a:defRPr>
            </a:lvl5pPr>
            <a:lvl6pPr indent="-298450" lvl="5" marL="2743200" rtl="0">
              <a:lnSpc>
                <a:spcPct val="115000"/>
              </a:lnSpc>
              <a:spcBef>
                <a:spcPts val="0"/>
              </a:spcBef>
              <a:spcAft>
                <a:spcPts val="0"/>
              </a:spcAft>
              <a:buClr>
                <a:srgbClr val="FFFFFF"/>
              </a:buClr>
              <a:buSzPts val="1100"/>
              <a:buChar char="◦"/>
              <a:defRPr sz="1100">
                <a:solidFill>
                  <a:srgbClr val="FFFFFF"/>
                </a:solidFill>
              </a:defRPr>
            </a:lvl6pPr>
            <a:lvl7pPr indent="-298450" lvl="6" marL="3200400" rtl="0">
              <a:lnSpc>
                <a:spcPct val="115000"/>
              </a:lnSpc>
              <a:spcBef>
                <a:spcPts val="0"/>
              </a:spcBef>
              <a:spcAft>
                <a:spcPts val="0"/>
              </a:spcAft>
              <a:buClr>
                <a:srgbClr val="FFFFFF"/>
              </a:buClr>
              <a:buSzPts val="1100"/>
              <a:buChar char="•"/>
              <a:defRPr sz="1100">
                <a:solidFill>
                  <a:srgbClr val="FFFFFF"/>
                </a:solidFill>
              </a:defRPr>
            </a:lvl7pPr>
            <a:lvl8pPr indent="-298450" lvl="7" marL="3657600" rtl="0">
              <a:lnSpc>
                <a:spcPct val="115000"/>
              </a:lnSpc>
              <a:spcBef>
                <a:spcPts val="0"/>
              </a:spcBef>
              <a:spcAft>
                <a:spcPts val="0"/>
              </a:spcAft>
              <a:buClr>
                <a:srgbClr val="FFFFFF"/>
              </a:buClr>
              <a:buSzPts val="1100"/>
              <a:buChar char="◦"/>
              <a:defRPr sz="1100">
                <a:solidFill>
                  <a:srgbClr val="FFFFFF"/>
                </a:solidFill>
              </a:defRPr>
            </a:lvl8pPr>
            <a:lvl9pPr indent="-298450" lvl="8" marL="4114800" rtl="0">
              <a:lnSpc>
                <a:spcPct val="115000"/>
              </a:lnSpc>
              <a:spcBef>
                <a:spcPts val="0"/>
              </a:spcBef>
              <a:spcAft>
                <a:spcPts val="0"/>
              </a:spcAft>
              <a:buClr>
                <a:srgbClr val="FFFFFF"/>
              </a:buClr>
              <a:buSzPts val="1100"/>
              <a:buChar char="•"/>
              <a:defRPr sz="1100">
                <a:solidFill>
                  <a:srgbClr val="FFFFFF"/>
                </a:solidFill>
              </a:defRPr>
            </a:lvl9pPr>
          </a:lstStyle>
          <a:p/>
        </p:txBody>
      </p:sp>
      <p:pic>
        <p:nvPicPr>
          <p:cNvPr id="80" name="Google Shape;80;p11"/>
          <p:cNvPicPr preferRelativeResize="0"/>
          <p:nvPr/>
        </p:nvPicPr>
        <p:blipFill>
          <a:blip r:embed="rId3">
            <a:alphaModFix/>
          </a:blip>
          <a:stretch>
            <a:fillRect/>
          </a:stretch>
        </p:blipFill>
        <p:spPr>
          <a:xfrm>
            <a:off x="8447450" y="4825113"/>
            <a:ext cx="548641" cy="205819"/>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lit Half 1">
  <p:cSld name="MAIN_POINT_2">
    <p:spTree>
      <p:nvGrpSpPr>
        <p:cNvPr id="81" name="Shape 81"/>
        <p:cNvGrpSpPr/>
        <p:nvPr/>
      </p:nvGrpSpPr>
      <p:grpSpPr>
        <a:xfrm>
          <a:off x="0" y="0"/>
          <a:ext cx="0" cy="0"/>
          <a:chOff x="0" y="0"/>
          <a:chExt cx="0" cy="0"/>
        </a:xfrm>
      </p:grpSpPr>
      <p:sp>
        <p:nvSpPr>
          <p:cNvPr id="82" name="Google Shape;82;p12"/>
          <p:cNvSpPr/>
          <p:nvPr/>
        </p:nvSpPr>
        <p:spPr>
          <a:xfrm>
            <a:off x="0" y="987875"/>
            <a:ext cx="4572000" cy="4155600"/>
          </a:xfrm>
          <a:prstGeom prst="rect">
            <a:avLst/>
          </a:prstGeom>
          <a:solidFill>
            <a:srgbClr val="018B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12"/>
          <p:cNvSpPr txBox="1"/>
          <p:nvPr>
            <p:ph idx="12" type="sldNum"/>
          </p:nvPr>
        </p:nvSpPr>
        <p:spPr>
          <a:xfrm>
            <a:off x="28" y="4736024"/>
            <a:ext cx="348600" cy="393600"/>
          </a:xfrm>
          <a:prstGeom prst="rect">
            <a:avLst/>
          </a:prstGeom>
        </p:spPr>
        <p:txBody>
          <a:bodyPr anchorCtr="0" anchor="ctr" bIns="0" lIns="0" spcFirstLastPara="1" rIns="0" wrap="square" tIns="0">
            <a:normAutofit/>
          </a:bodyPr>
          <a:lstStyle>
            <a:lvl1pPr lvl="0" rtl="0">
              <a:buNone/>
              <a:defRPr>
                <a:latin typeface="Arial"/>
                <a:ea typeface="Arial"/>
                <a:cs typeface="Arial"/>
                <a:sym typeface="Arial"/>
              </a:defRPr>
            </a:lvl1pPr>
            <a:lvl2pPr lvl="1" rtl="0">
              <a:buNone/>
              <a:defRPr>
                <a:latin typeface="Arial"/>
                <a:ea typeface="Arial"/>
                <a:cs typeface="Arial"/>
                <a:sym typeface="Arial"/>
              </a:defRPr>
            </a:lvl2pPr>
            <a:lvl3pPr lvl="2" rtl="0">
              <a:buNone/>
              <a:defRPr>
                <a:latin typeface="Arial"/>
                <a:ea typeface="Arial"/>
                <a:cs typeface="Arial"/>
                <a:sym typeface="Arial"/>
              </a:defRPr>
            </a:lvl3pPr>
            <a:lvl4pPr lvl="3" rtl="0">
              <a:buNone/>
              <a:defRPr>
                <a:latin typeface="Arial"/>
                <a:ea typeface="Arial"/>
                <a:cs typeface="Arial"/>
                <a:sym typeface="Arial"/>
              </a:defRPr>
            </a:lvl4pPr>
            <a:lvl5pPr lvl="4" rtl="0">
              <a:buNone/>
              <a:defRPr>
                <a:latin typeface="Arial"/>
                <a:ea typeface="Arial"/>
                <a:cs typeface="Arial"/>
                <a:sym typeface="Arial"/>
              </a:defRPr>
            </a:lvl5pPr>
            <a:lvl6pPr lvl="5" rtl="0">
              <a:buNone/>
              <a:defRPr>
                <a:latin typeface="Arial"/>
                <a:ea typeface="Arial"/>
                <a:cs typeface="Arial"/>
                <a:sym typeface="Arial"/>
              </a:defRPr>
            </a:lvl6pPr>
            <a:lvl7pPr lvl="6" rtl="0">
              <a:buNone/>
              <a:defRPr>
                <a:latin typeface="Arial"/>
                <a:ea typeface="Arial"/>
                <a:cs typeface="Arial"/>
                <a:sym typeface="Arial"/>
              </a:defRPr>
            </a:lvl7pPr>
            <a:lvl8pPr lvl="7" rtl="0">
              <a:buNone/>
              <a:defRPr>
                <a:latin typeface="Arial"/>
                <a:ea typeface="Arial"/>
                <a:cs typeface="Arial"/>
                <a:sym typeface="Arial"/>
              </a:defRPr>
            </a:lvl8pPr>
            <a:lvl9pPr lvl="8" rtl="0">
              <a:buNone/>
              <a:defRPr>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pic>
        <p:nvPicPr>
          <p:cNvPr id="84" name="Google Shape;84;p12"/>
          <p:cNvPicPr preferRelativeResize="0"/>
          <p:nvPr/>
        </p:nvPicPr>
        <p:blipFill rotWithShape="1">
          <a:blip r:embed="rId2">
            <a:alphaModFix/>
          </a:blip>
          <a:srcRect b="0" l="0" r="41741" t="56174"/>
          <a:stretch/>
        </p:blipFill>
        <p:spPr>
          <a:xfrm>
            <a:off x="6915975" y="-77175"/>
            <a:ext cx="2334126" cy="1296375"/>
          </a:xfrm>
          <a:prstGeom prst="rect">
            <a:avLst/>
          </a:prstGeom>
          <a:noFill/>
          <a:ln>
            <a:noFill/>
          </a:ln>
        </p:spPr>
      </p:pic>
      <p:sp>
        <p:nvSpPr>
          <p:cNvPr id="85" name="Google Shape;85;p12"/>
          <p:cNvSpPr txBox="1"/>
          <p:nvPr>
            <p:ph type="title"/>
          </p:nvPr>
        </p:nvSpPr>
        <p:spPr>
          <a:xfrm>
            <a:off x="5021125" y="1285862"/>
            <a:ext cx="3624900" cy="4629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400"/>
              <a:buNone/>
              <a:defRPr b="1" sz="24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86" name="Google Shape;86;p12"/>
          <p:cNvSpPr txBox="1"/>
          <p:nvPr>
            <p:ph idx="2" type="title"/>
          </p:nvPr>
        </p:nvSpPr>
        <p:spPr>
          <a:xfrm>
            <a:off x="416810" y="1285862"/>
            <a:ext cx="3703200" cy="4629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rgbClr val="FFFFFF"/>
              </a:buClr>
              <a:buSzPts val="2400"/>
              <a:buNone/>
              <a:defRPr b="1" sz="2400">
                <a:solidFill>
                  <a:srgbClr val="FFFFFF"/>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87" name="Google Shape;87;p12"/>
          <p:cNvSpPr txBox="1"/>
          <p:nvPr/>
        </p:nvSpPr>
        <p:spPr>
          <a:xfrm>
            <a:off x="678050" y="4774132"/>
            <a:ext cx="7531500" cy="307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00">
                <a:solidFill>
                  <a:srgbClr val="FFFFFF"/>
                </a:solidFill>
              </a:rPr>
              <a:t>Neo4j, Inc. All rights reserved 2021</a:t>
            </a:r>
            <a:endParaRPr sz="700">
              <a:solidFill>
                <a:srgbClr val="FFFFFF"/>
              </a:solidFill>
            </a:endParaRPr>
          </a:p>
        </p:txBody>
      </p:sp>
      <p:sp>
        <p:nvSpPr>
          <p:cNvPr id="88" name="Google Shape;88;p12"/>
          <p:cNvSpPr txBox="1"/>
          <p:nvPr>
            <p:ph idx="1" type="body"/>
          </p:nvPr>
        </p:nvSpPr>
        <p:spPr>
          <a:xfrm>
            <a:off x="5021125" y="1851095"/>
            <a:ext cx="3703200" cy="28119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SzPts val="1800"/>
              <a:buChar char="•"/>
              <a:defRPr sz="1800"/>
            </a:lvl1pPr>
            <a:lvl2pPr indent="-330200" lvl="1" marL="914400" rtl="0">
              <a:lnSpc>
                <a:spcPct val="115000"/>
              </a:lnSpc>
              <a:spcBef>
                <a:spcPts val="0"/>
              </a:spcBef>
              <a:spcAft>
                <a:spcPts val="0"/>
              </a:spcAft>
              <a:buSzPts val="1600"/>
              <a:buChar char="◦"/>
              <a:defRPr sz="1600"/>
            </a:lvl2pPr>
            <a:lvl3pPr indent="-317500" lvl="2" marL="1371600" rtl="0">
              <a:lnSpc>
                <a:spcPct val="115000"/>
              </a:lnSpc>
              <a:spcBef>
                <a:spcPts val="0"/>
              </a:spcBef>
              <a:spcAft>
                <a:spcPts val="0"/>
              </a:spcAft>
              <a:buSzPts val="1400"/>
              <a:buChar char="•"/>
              <a:defRPr/>
            </a:lvl3pPr>
            <a:lvl4pPr indent="-311150" lvl="3" marL="1828800" rtl="0">
              <a:lnSpc>
                <a:spcPct val="115000"/>
              </a:lnSpc>
              <a:spcBef>
                <a:spcPts val="0"/>
              </a:spcBef>
              <a:spcAft>
                <a:spcPts val="0"/>
              </a:spcAft>
              <a:buSzPts val="1300"/>
              <a:buChar char="◦"/>
              <a:defRPr sz="1300"/>
            </a:lvl4pPr>
            <a:lvl5pPr indent="-304800" lvl="4" marL="2286000" rtl="0">
              <a:lnSpc>
                <a:spcPct val="115000"/>
              </a:lnSpc>
              <a:spcBef>
                <a:spcPts val="0"/>
              </a:spcBef>
              <a:spcAft>
                <a:spcPts val="0"/>
              </a:spcAft>
              <a:buSzPts val="1200"/>
              <a:buChar char="•"/>
              <a:defRPr sz="1200"/>
            </a:lvl5pPr>
            <a:lvl6pPr indent="-298450" lvl="5" marL="2743200" rtl="0">
              <a:lnSpc>
                <a:spcPct val="115000"/>
              </a:lnSpc>
              <a:spcBef>
                <a:spcPts val="0"/>
              </a:spcBef>
              <a:spcAft>
                <a:spcPts val="0"/>
              </a:spcAft>
              <a:buSzPts val="1100"/>
              <a:buChar char="◦"/>
              <a:defRPr sz="1100"/>
            </a:lvl6pPr>
            <a:lvl7pPr indent="-298450" lvl="6" marL="3200400" rtl="0">
              <a:lnSpc>
                <a:spcPct val="115000"/>
              </a:lnSpc>
              <a:spcBef>
                <a:spcPts val="0"/>
              </a:spcBef>
              <a:spcAft>
                <a:spcPts val="0"/>
              </a:spcAft>
              <a:buSzPts val="1100"/>
              <a:buChar char="•"/>
              <a:defRPr sz="1100"/>
            </a:lvl7pPr>
            <a:lvl8pPr indent="-298450" lvl="7" marL="3657600" rtl="0">
              <a:lnSpc>
                <a:spcPct val="115000"/>
              </a:lnSpc>
              <a:spcBef>
                <a:spcPts val="0"/>
              </a:spcBef>
              <a:spcAft>
                <a:spcPts val="0"/>
              </a:spcAft>
              <a:buSzPts val="1100"/>
              <a:buChar char="◦"/>
              <a:defRPr sz="1100"/>
            </a:lvl8pPr>
            <a:lvl9pPr indent="-298450" lvl="8" marL="4114800" rtl="0">
              <a:lnSpc>
                <a:spcPct val="115000"/>
              </a:lnSpc>
              <a:spcBef>
                <a:spcPts val="0"/>
              </a:spcBef>
              <a:spcAft>
                <a:spcPts val="0"/>
              </a:spcAft>
              <a:buSzPts val="1100"/>
              <a:buChar char="•"/>
              <a:defRPr sz="1100"/>
            </a:lvl9pPr>
          </a:lstStyle>
          <a:p/>
        </p:txBody>
      </p:sp>
      <p:sp>
        <p:nvSpPr>
          <p:cNvPr id="89" name="Google Shape;89;p12"/>
          <p:cNvSpPr txBox="1"/>
          <p:nvPr>
            <p:ph idx="3" type="body"/>
          </p:nvPr>
        </p:nvSpPr>
        <p:spPr>
          <a:xfrm>
            <a:off x="416810" y="1851095"/>
            <a:ext cx="3703200" cy="28119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rgbClr val="FFFFFF"/>
              </a:buClr>
              <a:buSzPts val="1800"/>
              <a:buChar char="•"/>
              <a:defRPr sz="1800">
                <a:solidFill>
                  <a:srgbClr val="FFFFFF"/>
                </a:solidFill>
              </a:defRPr>
            </a:lvl1pPr>
            <a:lvl2pPr indent="-330200" lvl="1" marL="914400" rtl="0">
              <a:lnSpc>
                <a:spcPct val="115000"/>
              </a:lnSpc>
              <a:spcBef>
                <a:spcPts val="0"/>
              </a:spcBef>
              <a:spcAft>
                <a:spcPts val="0"/>
              </a:spcAft>
              <a:buClr>
                <a:srgbClr val="FFFFFF"/>
              </a:buClr>
              <a:buSzPts val="1600"/>
              <a:buChar char="◦"/>
              <a:defRPr sz="1600">
                <a:solidFill>
                  <a:srgbClr val="FFFFFF"/>
                </a:solidFill>
              </a:defRPr>
            </a:lvl2pPr>
            <a:lvl3pPr indent="-317500" lvl="2" marL="1371600" rtl="0">
              <a:lnSpc>
                <a:spcPct val="115000"/>
              </a:lnSpc>
              <a:spcBef>
                <a:spcPts val="0"/>
              </a:spcBef>
              <a:spcAft>
                <a:spcPts val="0"/>
              </a:spcAft>
              <a:buClr>
                <a:srgbClr val="FFFFFF"/>
              </a:buClr>
              <a:buSzPts val="1400"/>
              <a:buChar char="•"/>
              <a:defRPr>
                <a:solidFill>
                  <a:srgbClr val="FFFFFF"/>
                </a:solidFill>
              </a:defRPr>
            </a:lvl3pPr>
            <a:lvl4pPr indent="-311150" lvl="3" marL="1828800" rtl="0">
              <a:lnSpc>
                <a:spcPct val="115000"/>
              </a:lnSpc>
              <a:spcBef>
                <a:spcPts val="0"/>
              </a:spcBef>
              <a:spcAft>
                <a:spcPts val="0"/>
              </a:spcAft>
              <a:buClr>
                <a:srgbClr val="FFFFFF"/>
              </a:buClr>
              <a:buSzPts val="1300"/>
              <a:buChar char="◦"/>
              <a:defRPr sz="1300">
                <a:solidFill>
                  <a:srgbClr val="FFFFFF"/>
                </a:solidFill>
              </a:defRPr>
            </a:lvl4pPr>
            <a:lvl5pPr indent="-304800" lvl="4" marL="2286000" rtl="0">
              <a:lnSpc>
                <a:spcPct val="115000"/>
              </a:lnSpc>
              <a:spcBef>
                <a:spcPts val="0"/>
              </a:spcBef>
              <a:spcAft>
                <a:spcPts val="0"/>
              </a:spcAft>
              <a:buClr>
                <a:srgbClr val="FFFFFF"/>
              </a:buClr>
              <a:buSzPts val="1200"/>
              <a:buChar char="•"/>
              <a:defRPr sz="1200">
                <a:solidFill>
                  <a:srgbClr val="FFFFFF"/>
                </a:solidFill>
              </a:defRPr>
            </a:lvl5pPr>
            <a:lvl6pPr indent="-298450" lvl="5" marL="2743200" rtl="0">
              <a:lnSpc>
                <a:spcPct val="115000"/>
              </a:lnSpc>
              <a:spcBef>
                <a:spcPts val="0"/>
              </a:spcBef>
              <a:spcAft>
                <a:spcPts val="0"/>
              </a:spcAft>
              <a:buClr>
                <a:srgbClr val="FFFFFF"/>
              </a:buClr>
              <a:buSzPts val="1100"/>
              <a:buChar char="◦"/>
              <a:defRPr sz="1100">
                <a:solidFill>
                  <a:srgbClr val="FFFFFF"/>
                </a:solidFill>
              </a:defRPr>
            </a:lvl6pPr>
            <a:lvl7pPr indent="-298450" lvl="6" marL="3200400" rtl="0">
              <a:lnSpc>
                <a:spcPct val="115000"/>
              </a:lnSpc>
              <a:spcBef>
                <a:spcPts val="0"/>
              </a:spcBef>
              <a:spcAft>
                <a:spcPts val="0"/>
              </a:spcAft>
              <a:buClr>
                <a:srgbClr val="FFFFFF"/>
              </a:buClr>
              <a:buSzPts val="1100"/>
              <a:buChar char="•"/>
              <a:defRPr sz="1100">
                <a:solidFill>
                  <a:srgbClr val="FFFFFF"/>
                </a:solidFill>
              </a:defRPr>
            </a:lvl7pPr>
            <a:lvl8pPr indent="-298450" lvl="7" marL="3657600" rtl="0">
              <a:lnSpc>
                <a:spcPct val="115000"/>
              </a:lnSpc>
              <a:spcBef>
                <a:spcPts val="0"/>
              </a:spcBef>
              <a:spcAft>
                <a:spcPts val="0"/>
              </a:spcAft>
              <a:buClr>
                <a:srgbClr val="FFFFFF"/>
              </a:buClr>
              <a:buSzPts val="1100"/>
              <a:buChar char="◦"/>
              <a:defRPr sz="1100">
                <a:solidFill>
                  <a:srgbClr val="FFFFFF"/>
                </a:solidFill>
              </a:defRPr>
            </a:lvl8pPr>
            <a:lvl9pPr indent="-298450" lvl="8" marL="4114800" rtl="0">
              <a:lnSpc>
                <a:spcPct val="115000"/>
              </a:lnSpc>
              <a:spcBef>
                <a:spcPts val="0"/>
              </a:spcBef>
              <a:spcAft>
                <a:spcPts val="0"/>
              </a:spcAft>
              <a:buClr>
                <a:srgbClr val="FFFFFF"/>
              </a:buClr>
              <a:buSzPts val="1100"/>
              <a:buChar char="•"/>
              <a:defRPr sz="1100">
                <a:solidFill>
                  <a:srgbClr val="FFFFFF"/>
                </a:solidFill>
              </a:defRPr>
            </a:lvl9pPr>
          </a:lstStyle>
          <a:p/>
        </p:txBody>
      </p:sp>
      <p:pic>
        <p:nvPicPr>
          <p:cNvPr id="90" name="Google Shape;90;p12"/>
          <p:cNvPicPr preferRelativeResize="0"/>
          <p:nvPr/>
        </p:nvPicPr>
        <p:blipFill>
          <a:blip r:embed="rId3">
            <a:alphaModFix/>
          </a:blip>
          <a:stretch>
            <a:fillRect/>
          </a:stretch>
        </p:blipFill>
        <p:spPr>
          <a:xfrm>
            <a:off x="8447450" y="4825113"/>
            <a:ext cx="548641" cy="205819"/>
          </a:xfrm>
          <a:prstGeom prst="rect">
            <a:avLst/>
          </a:prstGeom>
          <a:noFill/>
          <a:ln>
            <a:noFill/>
          </a:ln>
        </p:spPr>
      </p:pic>
      <p:sp>
        <p:nvSpPr>
          <p:cNvPr id="91" name="Google Shape;91;p12"/>
          <p:cNvSpPr txBox="1"/>
          <p:nvPr>
            <p:ph idx="4" type="title"/>
          </p:nvPr>
        </p:nvSpPr>
        <p:spPr>
          <a:xfrm>
            <a:off x="678050" y="368825"/>
            <a:ext cx="80469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400"/>
              <a:buNone/>
              <a:defRPr b="1" sz="24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lit Quad 4 - A">
  <p:cSld name="MAIN_POINT_1_2">
    <p:spTree>
      <p:nvGrpSpPr>
        <p:cNvPr id="92" name="Shape 92"/>
        <p:cNvGrpSpPr/>
        <p:nvPr/>
      </p:nvGrpSpPr>
      <p:grpSpPr>
        <a:xfrm>
          <a:off x="0" y="0"/>
          <a:ext cx="0" cy="0"/>
          <a:chOff x="0" y="0"/>
          <a:chExt cx="0" cy="0"/>
        </a:xfrm>
      </p:grpSpPr>
      <p:sp>
        <p:nvSpPr>
          <p:cNvPr id="93" name="Google Shape;93;p13"/>
          <p:cNvSpPr txBox="1"/>
          <p:nvPr>
            <p:ph type="title"/>
          </p:nvPr>
        </p:nvSpPr>
        <p:spPr>
          <a:xfrm>
            <a:off x="678050" y="368825"/>
            <a:ext cx="80469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400"/>
              <a:buNone/>
              <a:defRPr b="1" sz="24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94" name="Google Shape;94;p13"/>
          <p:cNvSpPr txBox="1"/>
          <p:nvPr>
            <p:ph idx="12" type="sldNum"/>
          </p:nvPr>
        </p:nvSpPr>
        <p:spPr>
          <a:xfrm>
            <a:off x="28" y="4736024"/>
            <a:ext cx="348600" cy="393600"/>
          </a:xfrm>
          <a:prstGeom prst="rect">
            <a:avLst/>
          </a:prstGeom>
        </p:spPr>
        <p:txBody>
          <a:bodyPr anchorCtr="0" anchor="ctr" bIns="0" lIns="0" spcFirstLastPara="1" rIns="0" wrap="square" tIns="0">
            <a:normAutofit/>
          </a:bodyPr>
          <a:lstStyle>
            <a:lvl1pPr lvl="0" rtl="0">
              <a:buNone/>
              <a:defRPr>
                <a:solidFill>
                  <a:schemeClr val="dk1"/>
                </a:solidFill>
                <a:latin typeface="Arial"/>
                <a:ea typeface="Arial"/>
                <a:cs typeface="Arial"/>
                <a:sym typeface="Arial"/>
              </a:defRPr>
            </a:lvl1pPr>
            <a:lvl2pPr lvl="1" rtl="0">
              <a:buNone/>
              <a:defRPr>
                <a:solidFill>
                  <a:schemeClr val="dk1"/>
                </a:solidFill>
                <a:latin typeface="Arial"/>
                <a:ea typeface="Arial"/>
                <a:cs typeface="Arial"/>
                <a:sym typeface="Arial"/>
              </a:defRPr>
            </a:lvl2pPr>
            <a:lvl3pPr lvl="2" rtl="0">
              <a:buNone/>
              <a:defRPr>
                <a:solidFill>
                  <a:schemeClr val="dk1"/>
                </a:solidFill>
                <a:latin typeface="Arial"/>
                <a:ea typeface="Arial"/>
                <a:cs typeface="Arial"/>
                <a:sym typeface="Arial"/>
              </a:defRPr>
            </a:lvl3pPr>
            <a:lvl4pPr lvl="3" rtl="0">
              <a:buNone/>
              <a:defRPr>
                <a:solidFill>
                  <a:schemeClr val="dk1"/>
                </a:solidFill>
                <a:latin typeface="Arial"/>
                <a:ea typeface="Arial"/>
                <a:cs typeface="Arial"/>
                <a:sym typeface="Arial"/>
              </a:defRPr>
            </a:lvl4pPr>
            <a:lvl5pPr lvl="4" rtl="0">
              <a:buNone/>
              <a:defRPr>
                <a:solidFill>
                  <a:schemeClr val="dk1"/>
                </a:solidFill>
                <a:latin typeface="Arial"/>
                <a:ea typeface="Arial"/>
                <a:cs typeface="Arial"/>
                <a:sym typeface="Arial"/>
              </a:defRPr>
            </a:lvl5pPr>
            <a:lvl6pPr lvl="5" rtl="0">
              <a:buNone/>
              <a:defRPr>
                <a:solidFill>
                  <a:schemeClr val="dk1"/>
                </a:solidFill>
                <a:latin typeface="Arial"/>
                <a:ea typeface="Arial"/>
                <a:cs typeface="Arial"/>
                <a:sym typeface="Arial"/>
              </a:defRPr>
            </a:lvl6pPr>
            <a:lvl7pPr lvl="6" rtl="0">
              <a:buNone/>
              <a:defRPr>
                <a:solidFill>
                  <a:schemeClr val="dk1"/>
                </a:solidFill>
                <a:latin typeface="Arial"/>
                <a:ea typeface="Arial"/>
                <a:cs typeface="Arial"/>
                <a:sym typeface="Arial"/>
              </a:defRPr>
            </a:lvl7pPr>
            <a:lvl8pPr lvl="7" rtl="0">
              <a:buNone/>
              <a:defRPr>
                <a:solidFill>
                  <a:schemeClr val="dk1"/>
                </a:solidFill>
                <a:latin typeface="Arial"/>
                <a:ea typeface="Arial"/>
                <a:cs typeface="Arial"/>
                <a:sym typeface="Arial"/>
              </a:defRPr>
            </a:lvl8pPr>
            <a:lvl9pPr lvl="8" rtl="0">
              <a:buNone/>
              <a:defRPr>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pic>
        <p:nvPicPr>
          <p:cNvPr id="95" name="Google Shape;95;p13"/>
          <p:cNvPicPr preferRelativeResize="0"/>
          <p:nvPr/>
        </p:nvPicPr>
        <p:blipFill rotWithShape="1">
          <a:blip r:embed="rId2">
            <a:alphaModFix/>
          </a:blip>
          <a:srcRect b="0" l="0" r="41741" t="56174"/>
          <a:stretch/>
        </p:blipFill>
        <p:spPr>
          <a:xfrm>
            <a:off x="6915975" y="-77175"/>
            <a:ext cx="2334126" cy="1296375"/>
          </a:xfrm>
          <a:prstGeom prst="rect">
            <a:avLst/>
          </a:prstGeom>
          <a:noFill/>
          <a:ln>
            <a:noFill/>
          </a:ln>
        </p:spPr>
      </p:pic>
      <p:sp>
        <p:nvSpPr>
          <p:cNvPr id="96" name="Google Shape;96;p13"/>
          <p:cNvSpPr txBox="1"/>
          <p:nvPr>
            <p:ph idx="2" type="title"/>
          </p:nvPr>
        </p:nvSpPr>
        <p:spPr>
          <a:xfrm>
            <a:off x="773750" y="1116625"/>
            <a:ext cx="3522900" cy="572700"/>
          </a:xfrm>
          <a:prstGeom prst="rect">
            <a:avLst/>
          </a:prstGeom>
          <a:noFill/>
          <a:ln>
            <a:noFill/>
          </a:ln>
        </p:spPr>
        <p:txBody>
          <a:bodyPr anchorCtr="0" anchor="t" bIns="0" lIns="0" spcFirstLastPara="1" rIns="0" wrap="square" tIns="0">
            <a:normAutofit/>
          </a:bodyPr>
          <a:lstStyle>
            <a:lvl1pPr lvl="0" rtl="0">
              <a:spcBef>
                <a:spcPts val="0"/>
              </a:spcBef>
              <a:spcAft>
                <a:spcPts val="0"/>
              </a:spcAft>
              <a:buClr>
                <a:schemeClr val="dk1"/>
              </a:buClr>
              <a:buSzPts val="1800"/>
              <a:buNone/>
              <a:defRPr b="1" sz="1800">
                <a:solidFill>
                  <a:schemeClr val="dk1"/>
                </a:solidFill>
              </a:defRPr>
            </a:lvl1pPr>
            <a:lvl2pPr lvl="1" rtl="0">
              <a:spcBef>
                <a:spcPts val="0"/>
              </a:spcBef>
              <a:spcAft>
                <a:spcPts val="0"/>
              </a:spcAft>
              <a:buClr>
                <a:schemeClr val="dk1"/>
              </a:buClr>
              <a:buSzPts val="1800"/>
              <a:buNone/>
              <a:defRPr sz="1800">
                <a:solidFill>
                  <a:schemeClr val="dk1"/>
                </a:solidFill>
              </a:defRPr>
            </a:lvl2pPr>
            <a:lvl3pPr lvl="2" rtl="0">
              <a:spcBef>
                <a:spcPts val="0"/>
              </a:spcBef>
              <a:spcAft>
                <a:spcPts val="0"/>
              </a:spcAft>
              <a:buClr>
                <a:schemeClr val="dk1"/>
              </a:buClr>
              <a:buSzPts val="1800"/>
              <a:buNone/>
              <a:defRPr sz="1800">
                <a:solidFill>
                  <a:schemeClr val="dk1"/>
                </a:solidFill>
              </a:defRPr>
            </a:lvl3pPr>
            <a:lvl4pPr lvl="3" rtl="0">
              <a:spcBef>
                <a:spcPts val="0"/>
              </a:spcBef>
              <a:spcAft>
                <a:spcPts val="0"/>
              </a:spcAft>
              <a:buClr>
                <a:schemeClr val="dk1"/>
              </a:buClr>
              <a:buSzPts val="1800"/>
              <a:buNone/>
              <a:defRPr sz="1800">
                <a:solidFill>
                  <a:schemeClr val="dk1"/>
                </a:solidFill>
              </a:defRPr>
            </a:lvl4pPr>
            <a:lvl5pPr lvl="4" rtl="0">
              <a:spcBef>
                <a:spcPts val="0"/>
              </a:spcBef>
              <a:spcAft>
                <a:spcPts val="0"/>
              </a:spcAft>
              <a:buClr>
                <a:schemeClr val="dk1"/>
              </a:buClr>
              <a:buSzPts val="1800"/>
              <a:buNone/>
              <a:defRPr sz="1800">
                <a:solidFill>
                  <a:schemeClr val="dk1"/>
                </a:solidFill>
              </a:defRPr>
            </a:lvl5pPr>
            <a:lvl6pPr lvl="5" rtl="0">
              <a:spcBef>
                <a:spcPts val="0"/>
              </a:spcBef>
              <a:spcAft>
                <a:spcPts val="0"/>
              </a:spcAft>
              <a:buClr>
                <a:schemeClr val="dk1"/>
              </a:buClr>
              <a:buSzPts val="1800"/>
              <a:buNone/>
              <a:defRPr sz="1800">
                <a:solidFill>
                  <a:schemeClr val="dk1"/>
                </a:solidFill>
              </a:defRPr>
            </a:lvl6pPr>
            <a:lvl7pPr lvl="6" rtl="0">
              <a:spcBef>
                <a:spcPts val="0"/>
              </a:spcBef>
              <a:spcAft>
                <a:spcPts val="0"/>
              </a:spcAft>
              <a:buClr>
                <a:schemeClr val="dk1"/>
              </a:buClr>
              <a:buSzPts val="1800"/>
              <a:buNone/>
              <a:defRPr sz="1800">
                <a:solidFill>
                  <a:schemeClr val="dk1"/>
                </a:solidFill>
              </a:defRPr>
            </a:lvl7pPr>
            <a:lvl8pPr lvl="7" rtl="0">
              <a:spcBef>
                <a:spcPts val="0"/>
              </a:spcBef>
              <a:spcAft>
                <a:spcPts val="0"/>
              </a:spcAft>
              <a:buClr>
                <a:schemeClr val="dk1"/>
              </a:buClr>
              <a:buSzPts val="1800"/>
              <a:buNone/>
              <a:defRPr sz="1800">
                <a:solidFill>
                  <a:schemeClr val="dk1"/>
                </a:solidFill>
              </a:defRPr>
            </a:lvl8pPr>
            <a:lvl9pPr lvl="8" rtl="0">
              <a:spcBef>
                <a:spcPts val="0"/>
              </a:spcBef>
              <a:spcAft>
                <a:spcPts val="0"/>
              </a:spcAft>
              <a:buClr>
                <a:schemeClr val="dk1"/>
              </a:buClr>
              <a:buSzPts val="1800"/>
              <a:buNone/>
              <a:defRPr sz="1800">
                <a:solidFill>
                  <a:schemeClr val="dk1"/>
                </a:solidFill>
              </a:defRPr>
            </a:lvl9pPr>
          </a:lstStyle>
          <a:p/>
        </p:txBody>
      </p:sp>
      <p:sp>
        <p:nvSpPr>
          <p:cNvPr id="97" name="Google Shape;97;p13"/>
          <p:cNvSpPr txBox="1"/>
          <p:nvPr>
            <p:ph idx="1" type="body"/>
          </p:nvPr>
        </p:nvSpPr>
        <p:spPr>
          <a:xfrm>
            <a:off x="773741" y="1546225"/>
            <a:ext cx="3522900" cy="788700"/>
          </a:xfrm>
          <a:prstGeom prst="rect">
            <a:avLst/>
          </a:prstGeom>
          <a:noFill/>
          <a:ln>
            <a:noFill/>
          </a:ln>
        </p:spPr>
        <p:txBody>
          <a:bodyPr anchorCtr="0" anchor="t" bIns="0" lIns="0" spcFirstLastPara="1" rIns="0" wrap="square" tIns="0">
            <a:normAutofit/>
          </a:bodyPr>
          <a:lstStyle>
            <a:lvl1pPr indent="-317500" lvl="0" marL="457200" rtl="0">
              <a:lnSpc>
                <a:spcPct val="115000"/>
              </a:lnSpc>
              <a:spcBef>
                <a:spcPts val="0"/>
              </a:spcBef>
              <a:spcAft>
                <a:spcPts val="0"/>
              </a:spcAft>
              <a:buClr>
                <a:schemeClr val="dk1"/>
              </a:buClr>
              <a:buSzPts val="1400"/>
              <a:buChar char="•"/>
              <a:defRPr>
                <a:solidFill>
                  <a:schemeClr val="dk1"/>
                </a:solidFill>
              </a:defRPr>
            </a:lvl1pPr>
            <a:lvl2pPr indent="-317500" lvl="1" marL="914400" rtl="0">
              <a:lnSpc>
                <a:spcPct val="115000"/>
              </a:lnSpc>
              <a:spcBef>
                <a:spcPts val="0"/>
              </a:spcBef>
              <a:spcAft>
                <a:spcPts val="0"/>
              </a:spcAft>
              <a:buClr>
                <a:schemeClr val="dk1"/>
              </a:buClr>
              <a:buSzPts val="1400"/>
              <a:buChar char="◦"/>
              <a:defRPr>
                <a:solidFill>
                  <a:schemeClr val="dk1"/>
                </a:solidFill>
              </a:defRPr>
            </a:lvl2pPr>
            <a:lvl3pPr indent="-317500" lvl="2" marL="1371600" rtl="0">
              <a:lnSpc>
                <a:spcPct val="115000"/>
              </a:lnSpc>
              <a:spcBef>
                <a:spcPts val="0"/>
              </a:spcBef>
              <a:spcAft>
                <a:spcPts val="0"/>
              </a:spcAft>
              <a:buClr>
                <a:schemeClr val="dk1"/>
              </a:buClr>
              <a:buSzPts val="1400"/>
              <a:buChar char="•"/>
              <a:defRPr>
                <a:solidFill>
                  <a:schemeClr val="dk1"/>
                </a:solidFill>
              </a:defRPr>
            </a:lvl3pPr>
            <a:lvl4pPr indent="-317500" lvl="3" marL="1828800" rtl="0">
              <a:lnSpc>
                <a:spcPct val="115000"/>
              </a:lnSpc>
              <a:spcBef>
                <a:spcPts val="0"/>
              </a:spcBef>
              <a:spcAft>
                <a:spcPts val="0"/>
              </a:spcAft>
              <a:buClr>
                <a:schemeClr val="dk1"/>
              </a:buClr>
              <a:buSzPts val="1400"/>
              <a:buChar char="◦"/>
              <a:defRPr>
                <a:solidFill>
                  <a:schemeClr val="dk1"/>
                </a:solidFill>
              </a:defRPr>
            </a:lvl4pPr>
            <a:lvl5pPr indent="-317500" lvl="4" marL="2286000" rtl="0">
              <a:lnSpc>
                <a:spcPct val="115000"/>
              </a:lnSpc>
              <a:spcBef>
                <a:spcPts val="0"/>
              </a:spcBef>
              <a:spcAft>
                <a:spcPts val="0"/>
              </a:spcAft>
              <a:buClr>
                <a:schemeClr val="dk1"/>
              </a:buClr>
              <a:buSzPts val="1400"/>
              <a:buChar char="•"/>
              <a:defRPr>
                <a:solidFill>
                  <a:schemeClr val="dk1"/>
                </a:solidFill>
              </a:defRPr>
            </a:lvl5pPr>
            <a:lvl6pPr indent="-317500" lvl="5" marL="2743200" rtl="0">
              <a:lnSpc>
                <a:spcPct val="115000"/>
              </a:lnSpc>
              <a:spcBef>
                <a:spcPts val="0"/>
              </a:spcBef>
              <a:spcAft>
                <a:spcPts val="0"/>
              </a:spcAft>
              <a:buClr>
                <a:schemeClr val="dk1"/>
              </a:buClr>
              <a:buSzPts val="1400"/>
              <a:buChar char="◦"/>
              <a:defRPr>
                <a:solidFill>
                  <a:schemeClr val="dk1"/>
                </a:solidFill>
              </a:defRPr>
            </a:lvl6pPr>
            <a:lvl7pPr indent="-317500" lvl="6" marL="3200400" rtl="0">
              <a:lnSpc>
                <a:spcPct val="115000"/>
              </a:lnSpc>
              <a:spcBef>
                <a:spcPts val="0"/>
              </a:spcBef>
              <a:spcAft>
                <a:spcPts val="0"/>
              </a:spcAft>
              <a:buClr>
                <a:schemeClr val="dk1"/>
              </a:buClr>
              <a:buSzPts val="1400"/>
              <a:buChar char="•"/>
              <a:defRPr>
                <a:solidFill>
                  <a:schemeClr val="dk1"/>
                </a:solidFill>
              </a:defRPr>
            </a:lvl7pPr>
            <a:lvl8pPr indent="-317500" lvl="7" marL="3657600" rtl="0">
              <a:lnSpc>
                <a:spcPct val="115000"/>
              </a:lnSpc>
              <a:spcBef>
                <a:spcPts val="0"/>
              </a:spcBef>
              <a:spcAft>
                <a:spcPts val="0"/>
              </a:spcAft>
              <a:buClr>
                <a:schemeClr val="dk1"/>
              </a:buClr>
              <a:buSzPts val="1400"/>
              <a:buChar char="◦"/>
              <a:defRPr>
                <a:solidFill>
                  <a:schemeClr val="dk1"/>
                </a:solidFill>
              </a:defRPr>
            </a:lvl8pPr>
            <a:lvl9pPr indent="-317500" lvl="8" marL="4114800" rtl="0">
              <a:lnSpc>
                <a:spcPct val="115000"/>
              </a:lnSpc>
              <a:spcBef>
                <a:spcPts val="0"/>
              </a:spcBef>
              <a:spcAft>
                <a:spcPts val="0"/>
              </a:spcAft>
              <a:buClr>
                <a:schemeClr val="dk1"/>
              </a:buClr>
              <a:buSzPts val="1400"/>
              <a:buChar char="•"/>
              <a:defRPr>
                <a:solidFill>
                  <a:schemeClr val="dk1"/>
                </a:solidFill>
              </a:defRPr>
            </a:lvl9pPr>
          </a:lstStyle>
          <a:p/>
        </p:txBody>
      </p:sp>
      <p:pic>
        <p:nvPicPr>
          <p:cNvPr id="98" name="Google Shape;98;p13"/>
          <p:cNvPicPr preferRelativeResize="0"/>
          <p:nvPr/>
        </p:nvPicPr>
        <p:blipFill>
          <a:blip r:embed="rId3">
            <a:alphaModFix/>
          </a:blip>
          <a:stretch>
            <a:fillRect/>
          </a:stretch>
        </p:blipFill>
        <p:spPr>
          <a:xfrm>
            <a:off x="8447450" y="4825113"/>
            <a:ext cx="548641" cy="205819"/>
          </a:xfrm>
          <a:prstGeom prst="rect">
            <a:avLst/>
          </a:prstGeom>
          <a:noFill/>
          <a:ln>
            <a:noFill/>
          </a:ln>
        </p:spPr>
      </p:pic>
      <p:sp>
        <p:nvSpPr>
          <p:cNvPr id="99" name="Google Shape;99;p13"/>
          <p:cNvSpPr txBox="1"/>
          <p:nvPr>
            <p:ph idx="3" type="title"/>
          </p:nvPr>
        </p:nvSpPr>
        <p:spPr>
          <a:xfrm>
            <a:off x="4850625" y="1116625"/>
            <a:ext cx="3522900" cy="572700"/>
          </a:xfrm>
          <a:prstGeom prst="rect">
            <a:avLst/>
          </a:prstGeom>
          <a:noFill/>
          <a:ln>
            <a:noFill/>
          </a:ln>
        </p:spPr>
        <p:txBody>
          <a:bodyPr anchorCtr="0" anchor="t" bIns="0" lIns="0" spcFirstLastPara="1" rIns="0" wrap="square" tIns="0">
            <a:normAutofit/>
          </a:bodyPr>
          <a:lstStyle>
            <a:lvl1pPr lvl="0" rtl="0">
              <a:spcBef>
                <a:spcPts val="0"/>
              </a:spcBef>
              <a:spcAft>
                <a:spcPts val="0"/>
              </a:spcAft>
              <a:buClr>
                <a:schemeClr val="dk1"/>
              </a:buClr>
              <a:buSzPts val="1800"/>
              <a:buNone/>
              <a:defRPr b="1" sz="1800">
                <a:solidFill>
                  <a:schemeClr val="dk1"/>
                </a:solidFill>
              </a:defRPr>
            </a:lvl1pPr>
            <a:lvl2pPr lvl="1" rtl="0">
              <a:spcBef>
                <a:spcPts val="0"/>
              </a:spcBef>
              <a:spcAft>
                <a:spcPts val="0"/>
              </a:spcAft>
              <a:buClr>
                <a:schemeClr val="dk1"/>
              </a:buClr>
              <a:buSzPts val="1800"/>
              <a:buNone/>
              <a:defRPr sz="1800">
                <a:solidFill>
                  <a:schemeClr val="dk1"/>
                </a:solidFill>
              </a:defRPr>
            </a:lvl2pPr>
            <a:lvl3pPr lvl="2" rtl="0">
              <a:spcBef>
                <a:spcPts val="0"/>
              </a:spcBef>
              <a:spcAft>
                <a:spcPts val="0"/>
              </a:spcAft>
              <a:buClr>
                <a:schemeClr val="dk1"/>
              </a:buClr>
              <a:buSzPts val="1800"/>
              <a:buNone/>
              <a:defRPr sz="1800">
                <a:solidFill>
                  <a:schemeClr val="dk1"/>
                </a:solidFill>
              </a:defRPr>
            </a:lvl3pPr>
            <a:lvl4pPr lvl="3" rtl="0">
              <a:spcBef>
                <a:spcPts val="0"/>
              </a:spcBef>
              <a:spcAft>
                <a:spcPts val="0"/>
              </a:spcAft>
              <a:buClr>
                <a:schemeClr val="dk1"/>
              </a:buClr>
              <a:buSzPts val="1800"/>
              <a:buNone/>
              <a:defRPr sz="1800">
                <a:solidFill>
                  <a:schemeClr val="dk1"/>
                </a:solidFill>
              </a:defRPr>
            </a:lvl4pPr>
            <a:lvl5pPr lvl="4" rtl="0">
              <a:spcBef>
                <a:spcPts val="0"/>
              </a:spcBef>
              <a:spcAft>
                <a:spcPts val="0"/>
              </a:spcAft>
              <a:buClr>
                <a:schemeClr val="dk1"/>
              </a:buClr>
              <a:buSzPts val="1800"/>
              <a:buNone/>
              <a:defRPr sz="1800">
                <a:solidFill>
                  <a:schemeClr val="dk1"/>
                </a:solidFill>
              </a:defRPr>
            </a:lvl5pPr>
            <a:lvl6pPr lvl="5" rtl="0">
              <a:spcBef>
                <a:spcPts val="0"/>
              </a:spcBef>
              <a:spcAft>
                <a:spcPts val="0"/>
              </a:spcAft>
              <a:buClr>
                <a:schemeClr val="dk1"/>
              </a:buClr>
              <a:buSzPts val="1800"/>
              <a:buNone/>
              <a:defRPr sz="1800">
                <a:solidFill>
                  <a:schemeClr val="dk1"/>
                </a:solidFill>
              </a:defRPr>
            </a:lvl6pPr>
            <a:lvl7pPr lvl="6" rtl="0">
              <a:spcBef>
                <a:spcPts val="0"/>
              </a:spcBef>
              <a:spcAft>
                <a:spcPts val="0"/>
              </a:spcAft>
              <a:buClr>
                <a:schemeClr val="dk1"/>
              </a:buClr>
              <a:buSzPts val="1800"/>
              <a:buNone/>
              <a:defRPr sz="1800">
                <a:solidFill>
                  <a:schemeClr val="dk1"/>
                </a:solidFill>
              </a:defRPr>
            </a:lvl7pPr>
            <a:lvl8pPr lvl="7" rtl="0">
              <a:spcBef>
                <a:spcPts val="0"/>
              </a:spcBef>
              <a:spcAft>
                <a:spcPts val="0"/>
              </a:spcAft>
              <a:buClr>
                <a:schemeClr val="dk1"/>
              </a:buClr>
              <a:buSzPts val="1800"/>
              <a:buNone/>
              <a:defRPr sz="1800">
                <a:solidFill>
                  <a:schemeClr val="dk1"/>
                </a:solidFill>
              </a:defRPr>
            </a:lvl8pPr>
            <a:lvl9pPr lvl="8" rtl="0">
              <a:spcBef>
                <a:spcPts val="0"/>
              </a:spcBef>
              <a:spcAft>
                <a:spcPts val="0"/>
              </a:spcAft>
              <a:buClr>
                <a:schemeClr val="dk1"/>
              </a:buClr>
              <a:buSzPts val="1800"/>
              <a:buNone/>
              <a:defRPr sz="1800">
                <a:solidFill>
                  <a:schemeClr val="dk1"/>
                </a:solidFill>
              </a:defRPr>
            </a:lvl9pPr>
          </a:lstStyle>
          <a:p/>
        </p:txBody>
      </p:sp>
      <p:sp>
        <p:nvSpPr>
          <p:cNvPr id="100" name="Google Shape;100;p13"/>
          <p:cNvSpPr txBox="1"/>
          <p:nvPr>
            <p:ph idx="4" type="body"/>
          </p:nvPr>
        </p:nvSpPr>
        <p:spPr>
          <a:xfrm>
            <a:off x="4850616" y="1546225"/>
            <a:ext cx="3522900" cy="788700"/>
          </a:xfrm>
          <a:prstGeom prst="rect">
            <a:avLst/>
          </a:prstGeom>
          <a:noFill/>
          <a:ln>
            <a:noFill/>
          </a:ln>
        </p:spPr>
        <p:txBody>
          <a:bodyPr anchorCtr="0" anchor="t" bIns="0" lIns="0" spcFirstLastPara="1" rIns="0" wrap="square" tIns="0">
            <a:normAutofit/>
          </a:bodyPr>
          <a:lstStyle>
            <a:lvl1pPr indent="-317500" lvl="0" marL="457200" rtl="0">
              <a:lnSpc>
                <a:spcPct val="115000"/>
              </a:lnSpc>
              <a:spcBef>
                <a:spcPts val="0"/>
              </a:spcBef>
              <a:spcAft>
                <a:spcPts val="0"/>
              </a:spcAft>
              <a:buClr>
                <a:schemeClr val="dk1"/>
              </a:buClr>
              <a:buSzPts val="1400"/>
              <a:buChar char="•"/>
              <a:defRPr>
                <a:solidFill>
                  <a:schemeClr val="dk1"/>
                </a:solidFill>
              </a:defRPr>
            </a:lvl1pPr>
            <a:lvl2pPr indent="-317500" lvl="1" marL="914400" rtl="0">
              <a:lnSpc>
                <a:spcPct val="115000"/>
              </a:lnSpc>
              <a:spcBef>
                <a:spcPts val="0"/>
              </a:spcBef>
              <a:spcAft>
                <a:spcPts val="0"/>
              </a:spcAft>
              <a:buClr>
                <a:schemeClr val="dk1"/>
              </a:buClr>
              <a:buSzPts val="1400"/>
              <a:buChar char="◦"/>
              <a:defRPr>
                <a:solidFill>
                  <a:schemeClr val="dk1"/>
                </a:solidFill>
              </a:defRPr>
            </a:lvl2pPr>
            <a:lvl3pPr indent="-317500" lvl="2" marL="1371600" rtl="0">
              <a:lnSpc>
                <a:spcPct val="115000"/>
              </a:lnSpc>
              <a:spcBef>
                <a:spcPts val="0"/>
              </a:spcBef>
              <a:spcAft>
                <a:spcPts val="0"/>
              </a:spcAft>
              <a:buClr>
                <a:schemeClr val="dk1"/>
              </a:buClr>
              <a:buSzPts val="1400"/>
              <a:buChar char="•"/>
              <a:defRPr>
                <a:solidFill>
                  <a:schemeClr val="dk1"/>
                </a:solidFill>
              </a:defRPr>
            </a:lvl3pPr>
            <a:lvl4pPr indent="-317500" lvl="3" marL="1828800" rtl="0">
              <a:lnSpc>
                <a:spcPct val="115000"/>
              </a:lnSpc>
              <a:spcBef>
                <a:spcPts val="0"/>
              </a:spcBef>
              <a:spcAft>
                <a:spcPts val="0"/>
              </a:spcAft>
              <a:buClr>
                <a:schemeClr val="dk1"/>
              </a:buClr>
              <a:buSzPts val="1400"/>
              <a:buChar char="◦"/>
              <a:defRPr>
                <a:solidFill>
                  <a:schemeClr val="dk1"/>
                </a:solidFill>
              </a:defRPr>
            </a:lvl4pPr>
            <a:lvl5pPr indent="-317500" lvl="4" marL="2286000" rtl="0">
              <a:lnSpc>
                <a:spcPct val="115000"/>
              </a:lnSpc>
              <a:spcBef>
                <a:spcPts val="0"/>
              </a:spcBef>
              <a:spcAft>
                <a:spcPts val="0"/>
              </a:spcAft>
              <a:buClr>
                <a:schemeClr val="dk1"/>
              </a:buClr>
              <a:buSzPts val="1400"/>
              <a:buChar char="•"/>
              <a:defRPr>
                <a:solidFill>
                  <a:schemeClr val="dk1"/>
                </a:solidFill>
              </a:defRPr>
            </a:lvl5pPr>
            <a:lvl6pPr indent="-317500" lvl="5" marL="2743200" rtl="0">
              <a:lnSpc>
                <a:spcPct val="115000"/>
              </a:lnSpc>
              <a:spcBef>
                <a:spcPts val="0"/>
              </a:spcBef>
              <a:spcAft>
                <a:spcPts val="0"/>
              </a:spcAft>
              <a:buClr>
                <a:schemeClr val="dk1"/>
              </a:buClr>
              <a:buSzPts val="1400"/>
              <a:buChar char="◦"/>
              <a:defRPr>
                <a:solidFill>
                  <a:schemeClr val="dk1"/>
                </a:solidFill>
              </a:defRPr>
            </a:lvl6pPr>
            <a:lvl7pPr indent="-317500" lvl="6" marL="3200400" rtl="0">
              <a:lnSpc>
                <a:spcPct val="115000"/>
              </a:lnSpc>
              <a:spcBef>
                <a:spcPts val="0"/>
              </a:spcBef>
              <a:spcAft>
                <a:spcPts val="0"/>
              </a:spcAft>
              <a:buClr>
                <a:schemeClr val="dk1"/>
              </a:buClr>
              <a:buSzPts val="1400"/>
              <a:buChar char="•"/>
              <a:defRPr>
                <a:solidFill>
                  <a:schemeClr val="dk1"/>
                </a:solidFill>
              </a:defRPr>
            </a:lvl7pPr>
            <a:lvl8pPr indent="-317500" lvl="7" marL="3657600" rtl="0">
              <a:lnSpc>
                <a:spcPct val="115000"/>
              </a:lnSpc>
              <a:spcBef>
                <a:spcPts val="0"/>
              </a:spcBef>
              <a:spcAft>
                <a:spcPts val="0"/>
              </a:spcAft>
              <a:buClr>
                <a:schemeClr val="dk1"/>
              </a:buClr>
              <a:buSzPts val="1400"/>
              <a:buChar char="◦"/>
              <a:defRPr>
                <a:solidFill>
                  <a:schemeClr val="dk1"/>
                </a:solidFill>
              </a:defRPr>
            </a:lvl8pPr>
            <a:lvl9pPr indent="-317500" lvl="8" marL="4114800" rtl="0">
              <a:lnSpc>
                <a:spcPct val="115000"/>
              </a:lnSpc>
              <a:spcBef>
                <a:spcPts val="0"/>
              </a:spcBef>
              <a:spcAft>
                <a:spcPts val="0"/>
              </a:spcAft>
              <a:buClr>
                <a:schemeClr val="dk1"/>
              </a:buClr>
              <a:buSzPts val="1400"/>
              <a:buChar char="•"/>
              <a:defRPr>
                <a:solidFill>
                  <a:schemeClr val="dk1"/>
                </a:solidFill>
              </a:defRPr>
            </a:lvl9pPr>
          </a:lstStyle>
          <a:p/>
        </p:txBody>
      </p:sp>
      <p:sp>
        <p:nvSpPr>
          <p:cNvPr id="101" name="Google Shape;101;p13"/>
          <p:cNvSpPr txBox="1"/>
          <p:nvPr>
            <p:ph idx="5" type="title"/>
          </p:nvPr>
        </p:nvSpPr>
        <p:spPr>
          <a:xfrm>
            <a:off x="773750" y="3051575"/>
            <a:ext cx="3522900" cy="572700"/>
          </a:xfrm>
          <a:prstGeom prst="rect">
            <a:avLst/>
          </a:prstGeom>
          <a:noFill/>
          <a:ln>
            <a:noFill/>
          </a:ln>
        </p:spPr>
        <p:txBody>
          <a:bodyPr anchorCtr="0" anchor="t" bIns="0" lIns="0" spcFirstLastPara="1" rIns="0" wrap="square" tIns="0">
            <a:normAutofit/>
          </a:bodyPr>
          <a:lstStyle>
            <a:lvl1pPr lvl="0" rtl="0">
              <a:spcBef>
                <a:spcPts val="0"/>
              </a:spcBef>
              <a:spcAft>
                <a:spcPts val="0"/>
              </a:spcAft>
              <a:buClr>
                <a:schemeClr val="dk1"/>
              </a:buClr>
              <a:buSzPts val="1800"/>
              <a:buNone/>
              <a:defRPr b="1" sz="1800">
                <a:solidFill>
                  <a:schemeClr val="dk1"/>
                </a:solidFill>
              </a:defRPr>
            </a:lvl1pPr>
            <a:lvl2pPr lvl="1" rtl="0">
              <a:spcBef>
                <a:spcPts val="0"/>
              </a:spcBef>
              <a:spcAft>
                <a:spcPts val="0"/>
              </a:spcAft>
              <a:buClr>
                <a:schemeClr val="dk1"/>
              </a:buClr>
              <a:buSzPts val="1800"/>
              <a:buNone/>
              <a:defRPr sz="1800">
                <a:solidFill>
                  <a:schemeClr val="dk1"/>
                </a:solidFill>
              </a:defRPr>
            </a:lvl2pPr>
            <a:lvl3pPr lvl="2" rtl="0">
              <a:spcBef>
                <a:spcPts val="0"/>
              </a:spcBef>
              <a:spcAft>
                <a:spcPts val="0"/>
              </a:spcAft>
              <a:buClr>
                <a:schemeClr val="dk1"/>
              </a:buClr>
              <a:buSzPts val="1800"/>
              <a:buNone/>
              <a:defRPr sz="1800">
                <a:solidFill>
                  <a:schemeClr val="dk1"/>
                </a:solidFill>
              </a:defRPr>
            </a:lvl3pPr>
            <a:lvl4pPr lvl="3" rtl="0">
              <a:spcBef>
                <a:spcPts val="0"/>
              </a:spcBef>
              <a:spcAft>
                <a:spcPts val="0"/>
              </a:spcAft>
              <a:buClr>
                <a:schemeClr val="dk1"/>
              </a:buClr>
              <a:buSzPts val="1800"/>
              <a:buNone/>
              <a:defRPr sz="1800">
                <a:solidFill>
                  <a:schemeClr val="dk1"/>
                </a:solidFill>
              </a:defRPr>
            </a:lvl4pPr>
            <a:lvl5pPr lvl="4" rtl="0">
              <a:spcBef>
                <a:spcPts val="0"/>
              </a:spcBef>
              <a:spcAft>
                <a:spcPts val="0"/>
              </a:spcAft>
              <a:buClr>
                <a:schemeClr val="dk1"/>
              </a:buClr>
              <a:buSzPts val="1800"/>
              <a:buNone/>
              <a:defRPr sz="1800">
                <a:solidFill>
                  <a:schemeClr val="dk1"/>
                </a:solidFill>
              </a:defRPr>
            </a:lvl5pPr>
            <a:lvl6pPr lvl="5" rtl="0">
              <a:spcBef>
                <a:spcPts val="0"/>
              </a:spcBef>
              <a:spcAft>
                <a:spcPts val="0"/>
              </a:spcAft>
              <a:buClr>
                <a:schemeClr val="dk1"/>
              </a:buClr>
              <a:buSzPts val="1800"/>
              <a:buNone/>
              <a:defRPr sz="1800">
                <a:solidFill>
                  <a:schemeClr val="dk1"/>
                </a:solidFill>
              </a:defRPr>
            </a:lvl6pPr>
            <a:lvl7pPr lvl="6" rtl="0">
              <a:spcBef>
                <a:spcPts val="0"/>
              </a:spcBef>
              <a:spcAft>
                <a:spcPts val="0"/>
              </a:spcAft>
              <a:buClr>
                <a:schemeClr val="dk1"/>
              </a:buClr>
              <a:buSzPts val="1800"/>
              <a:buNone/>
              <a:defRPr sz="1800">
                <a:solidFill>
                  <a:schemeClr val="dk1"/>
                </a:solidFill>
              </a:defRPr>
            </a:lvl7pPr>
            <a:lvl8pPr lvl="7" rtl="0">
              <a:spcBef>
                <a:spcPts val="0"/>
              </a:spcBef>
              <a:spcAft>
                <a:spcPts val="0"/>
              </a:spcAft>
              <a:buClr>
                <a:schemeClr val="dk1"/>
              </a:buClr>
              <a:buSzPts val="1800"/>
              <a:buNone/>
              <a:defRPr sz="1800">
                <a:solidFill>
                  <a:schemeClr val="dk1"/>
                </a:solidFill>
              </a:defRPr>
            </a:lvl8pPr>
            <a:lvl9pPr lvl="8" rtl="0">
              <a:spcBef>
                <a:spcPts val="0"/>
              </a:spcBef>
              <a:spcAft>
                <a:spcPts val="0"/>
              </a:spcAft>
              <a:buClr>
                <a:schemeClr val="dk1"/>
              </a:buClr>
              <a:buSzPts val="1800"/>
              <a:buNone/>
              <a:defRPr sz="1800">
                <a:solidFill>
                  <a:schemeClr val="dk1"/>
                </a:solidFill>
              </a:defRPr>
            </a:lvl9pPr>
          </a:lstStyle>
          <a:p/>
        </p:txBody>
      </p:sp>
      <p:sp>
        <p:nvSpPr>
          <p:cNvPr id="102" name="Google Shape;102;p13"/>
          <p:cNvSpPr txBox="1"/>
          <p:nvPr>
            <p:ph idx="6" type="body"/>
          </p:nvPr>
        </p:nvSpPr>
        <p:spPr>
          <a:xfrm>
            <a:off x="773741" y="3481175"/>
            <a:ext cx="3522900" cy="788700"/>
          </a:xfrm>
          <a:prstGeom prst="rect">
            <a:avLst/>
          </a:prstGeom>
          <a:noFill/>
          <a:ln>
            <a:noFill/>
          </a:ln>
        </p:spPr>
        <p:txBody>
          <a:bodyPr anchorCtr="0" anchor="t" bIns="0" lIns="0" spcFirstLastPara="1" rIns="0" wrap="square" tIns="0">
            <a:normAutofit/>
          </a:bodyPr>
          <a:lstStyle>
            <a:lvl1pPr indent="-317500" lvl="0" marL="457200" rtl="0">
              <a:lnSpc>
                <a:spcPct val="115000"/>
              </a:lnSpc>
              <a:spcBef>
                <a:spcPts val="0"/>
              </a:spcBef>
              <a:spcAft>
                <a:spcPts val="0"/>
              </a:spcAft>
              <a:buClr>
                <a:schemeClr val="dk1"/>
              </a:buClr>
              <a:buSzPts val="1400"/>
              <a:buChar char="•"/>
              <a:defRPr>
                <a:solidFill>
                  <a:schemeClr val="dk1"/>
                </a:solidFill>
              </a:defRPr>
            </a:lvl1pPr>
            <a:lvl2pPr indent="-317500" lvl="1" marL="914400" rtl="0">
              <a:lnSpc>
                <a:spcPct val="115000"/>
              </a:lnSpc>
              <a:spcBef>
                <a:spcPts val="0"/>
              </a:spcBef>
              <a:spcAft>
                <a:spcPts val="0"/>
              </a:spcAft>
              <a:buClr>
                <a:schemeClr val="dk1"/>
              </a:buClr>
              <a:buSzPts val="1400"/>
              <a:buChar char="◦"/>
              <a:defRPr>
                <a:solidFill>
                  <a:schemeClr val="dk1"/>
                </a:solidFill>
              </a:defRPr>
            </a:lvl2pPr>
            <a:lvl3pPr indent="-317500" lvl="2" marL="1371600" rtl="0">
              <a:lnSpc>
                <a:spcPct val="115000"/>
              </a:lnSpc>
              <a:spcBef>
                <a:spcPts val="0"/>
              </a:spcBef>
              <a:spcAft>
                <a:spcPts val="0"/>
              </a:spcAft>
              <a:buClr>
                <a:schemeClr val="dk1"/>
              </a:buClr>
              <a:buSzPts val="1400"/>
              <a:buChar char="•"/>
              <a:defRPr>
                <a:solidFill>
                  <a:schemeClr val="dk1"/>
                </a:solidFill>
              </a:defRPr>
            </a:lvl3pPr>
            <a:lvl4pPr indent="-317500" lvl="3" marL="1828800" rtl="0">
              <a:lnSpc>
                <a:spcPct val="115000"/>
              </a:lnSpc>
              <a:spcBef>
                <a:spcPts val="0"/>
              </a:spcBef>
              <a:spcAft>
                <a:spcPts val="0"/>
              </a:spcAft>
              <a:buClr>
                <a:schemeClr val="dk1"/>
              </a:buClr>
              <a:buSzPts val="1400"/>
              <a:buChar char="◦"/>
              <a:defRPr>
                <a:solidFill>
                  <a:schemeClr val="dk1"/>
                </a:solidFill>
              </a:defRPr>
            </a:lvl4pPr>
            <a:lvl5pPr indent="-317500" lvl="4" marL="2286000" rtl="0">
              <a:lnSpc>
                <a:spcPct val="115000"/>
              </a:lnSpc>
              <a:spcBef>
                <a:spcPts val="0"/>
              </a:spcBef>
              <a:spcAft>
                <a:spcPts val="0"/>
              </a:spcAft>
              <a:buClr>
                <a:schemeClr val="dk1"/>
              </a:buClr>
              <a:buSzPts val="1400"/>
              <a:buChar char="•"/>
              <a:defRPr>
                <a:solidFill>
                  <a:schemeClr val="dk1"/>
                </a:solidFill>
              </a:defRPr>
            </a:lvl5pPr>
            <a:lvl6pPr indent="-317500" lvl="5" marL="2743200" rtl="0">
              <a:lnSpc>
                <a:spcPct val="115000"/>
              </a:lnSpc>
              <a:spcBef>
                <a:spcPts val="0"/>
              </a:spcBef>
              <a:spcAft>
                <a:spcPts val="0"/>
              </a:spcAft>
              <a:buClr>
                <a:schemeClr val="dk1"/>
              </a:buClr>
              <a:buSzPts val="1400"/>
              <a:buChar char="◦"/>
              <a:defRPr>
                <a:solidFill>
                  <a:schemeClr val="dk1"/>
                </a:solidFill>
              </a:defRPr>
            </a:lvl6pPr>
            <a:lvl7pPr indent="-317500" lvl="6" marL="3200400" rtl="0">
              <a:lnSpc>
                <a:spcPct val="115000"/>
              </a:lnSpc>
              <a:spcBef>
                <a:spcPts val="0"/>
              </a:spcBef>
              <a:spcAft>
                <a:spcPts val="0"/>
              </a:spcAft>
              <a:buClr>
                <a:schemeClr val="dk1"/>
              </a:buClr>
              <a:buSzPts val="1400"/>
              <a:buChar char="•"/>
              <a:defRPr>
                <a:solidFill>
                  <a:schemeClr val="dk1"/>
                </a:solidFill>
              </a:defRPr>
            </a:lvl7pPr>
            <a:lvl8pPr indent="-317500" lvl="7" marL="3657600" rtl="0">
              <a:lnSpc>
                <a:spcPct val="115000"/>
              </a:lnSpc>
              <a:spcBef>
                <a:spcPts val="0"/>
              </a:spcBef>
              <a:spcAft>
                <a:spcPts val="0"/>
              </a:spcAft>
              <a:buClr>
                <a:schemeClr val="dk1"/>
              </a:buClr>
              <a:buSzPts val="1400"/>
              <a:buChar char="◦"/>
              <a:defRPr>
                <a:solidFill>
                  <a:schemeClr val="dk1"/>
                </a:solidFill>
              </a:defRPr>
            </a:lvl8pPr>
            <a:lvl9pPr indent="-317500" lvl="8" marL="4114800" rtl="0">
              <a:lnSpc>
                <a:spcPct val="115000"/>
              </a:lnSpc>
              <a:spcBef>
                <a:spcPts val="0"/>
              </a:spcBef>
              <a:spcAft>
                <a:spcPts val="0"/>
              </a:spcAft>
              <a:buClr>
                <a:schemeClr val="dk1"/>
              </a:buClr>
              <a:buSzPts val="1400"/>
              <a:buChar char="•"/>
              <a:defRPr>
                <a:solidFill>
                  <a:schemeClr val="dk1"/>
                </a:solidFill>
              </a:defRPr>
            </a:lvl9pPr>
          </a:lstStyle>
          <a:p/>
        </p:txBody>
      </p:sp>
      <p:sp>
        <p:nvSpPr>
          <p:cNvPr id="103" name="Google Shape;103;p13"/>
          <p:cNvSpPr txBox="1"/>
          <p:nvPr>
            <p:ph idx="7" type="title"/>
          </p:nvPr>
        </p:nvSpPr>
        <p:spPr>
          <a:xfrm>
            <a:off x="4850625" y="3051575"/>
            <a:ext cx="3522900" cy="572700"/>
          </a:xfrm>
          <a:prstGeom prst="rect">
            <a:avLst/>
          </a:prstGeom>
          <a:noFill/>
          <a:ln>
            <a:noFill/>
          </a:ln>
        </p:spPr>
        <p:txBody>
          <a:bodyPr anchorCtr="0" anchor="t" bIns="0" lIns="0" spcFirstLastPara="1" rIns="0" wrap="square" tIns="0">
            <a:normAutofit/>
          </a:bodyPr>
          <a:lstStyle>
            <a:lvl1pPr lvl="0" rtl="0">
              <a:spcBef>
                <a:spcPts val="0"/>
              </a:spcBef>
              <a:spcAft>
                <a:spcPts val="0"/>
              </a:spcAft>
              <a:buClr>
                <a:schemeClr val="dk1"/>
              </a:buClr>
              <a:buSzPts val="1800"/>
              <a:buNone/>
              <a:defRPr b="1" sz="1800">
                <a:solidFill>
                  <a:schemeClr val="dk1"/>
                </a:solidFill>
              </a:defRPr>
            </a:lvl1pPr>
            <a:lvl2pPr lvl="1" rtl="0">
              <a:spcBef>
                <a:spcPts val="0"/>
              </a:spcBef>
              <a:spcAft>
                <a:spcPts val="0"/>
              </a:spcAft>
              <a:buClr>
                <a:schemeClr val="dk1"/>
              </a:buClr>
              <a:buSzPts val="1800"/>
              <a:buNone/>
              <a:defRPr sz="1800">
                <a:solidFill>
                  <a:schemeClr val="dk1"/>
                </a:solidFill>
              </a:defRPr>
            </a:lvl2pPr>
            <a:lvl3pPr lvl="2" rtl="0">
              <a:spcBef>
                <a:spcPts val="0"/>
              </a:spcBef>
              <a:spcAft>
                <a:spcPts val="0"/>
              </a:spcAft>
              <a:buClr>
                <a:schemeClr val="dk1"/>
              </a:buClr>
              <a:buSzPts val="1800"/>
              <a:buNone/>
              <a:defRPr sz="1800">
                <a:solidFill>
                  <a:schemeClr val="dk1"/>
                </a:solidFill>
              </a:defRPr>
            </a:lvl3pPr>
            <a:lvl4pPr lvl="3" rtl="0">
              <a:spcBef>
                <a:spcPts val="0"/>
              </a:spcBef>
              <a:spcAft>
                <a:spcPts val="0"/>
              </a:spcAft>
              <a:buClr>
                <a:schemeClr val="dk1"/>
              </a:buClr>
              <a:buSzPts val="1800"/>
              <a:buNone/>
              <a:defRPr sz="1800">
                <a:solidFill>
                  <a:schemeClr val="dk1"/>
                </a:solidFill>
              </a:defRPr>
            </a:lvl4pPr>
            <a:lvl5pPr lvl="4" rtl="0">
              <a:spcBef>
                <a:spcPts val="0"/>
              </a:spcBef>
              <a:spcAft>
                <a:spcPts val="0"/>
              </a:spcAft>
              <a:buClr>
                <a:schemeClr val="dk1"/>
              </a:buClr>
              <a:buSzPts val="1800"/>
              <a:buNone/>
              <a:defRPr sz="1800">
                <a:solidFill>
                  <a:schemeClr val="dk1"/>
                </a:solidFill>
              </a:defRPr>
            </a:lvl5pPr>
            <a:lvl6pPr lvl="5" rtl="0">
              <a:spcBef>
                <a:spcPts val="0"/>
              </a:spcBef>
              <a:spcAft>
                <a:spcPts val="0"/>
              </a:spcAft>
              <a:buClr>
                <a:schemeClr val="dk1"/>
              </a:buClr>
              <a:buSzPts val="1800"/>
              <a:buNone/>
              <a:defRPr sz="1800">
                <a:solidFill>
                  <a:schemeClr val="dk1"/>
                </a:solidFill>
              </a:defRPr>
            </a:lvl6pPr>
            <a:lvl7pPr lvl="6" rtl="0">
              <a:spcBef>
                <a:spcPts val="0"/>
              </a:spcBef>
              <a:spcAft>
                <a:spcPts val="0"/>
              </a:spcAft>
              <a:buClr>
                <a:schemeClr val="dk1"/>
              </a:buClr>
              <a:buSzPts val="1800"/>
              <a:buNone/>
              <a:defRPr sz="1800">
                <a:solidFill>
                  <a:schemeClr val="dk1"/>
                </a:solidFill>
              </a:defRPr>
            </a:lvl7pPr>
            <a:lvl8pPr lvl="7" rtl="0">
              <a:spcBef>
                <a:spcPts val="0"/>
              </a:spcBef>
              <a:spcAft>
                <a:spcPts val="0"/>
              </a:spcAft>
              <a:buClr>
                <a:schemeClr val="dk1"/>
              </a:buClr>
              <a:buSzPts val="1800"/>
              <a:buNone/>
              <a:defRPr sz="1800">
                <a:solidFill>
                  <a:schemeClr val="dk1"/>
                </a:solidFill>
              </a:defRPr>
            </a:lvl8pPr>
            <a:lvl9pPr lvl="8" rtl="0">
              <a:spcBef>
                <a:spcPts val="0"/>
              </a:spcBef>
              <a:spcAft>
                <a:spcPts val="0"/>
              </a:spcAft>
              <a:buClr>
                <a:schemeClr val="dk1"/>
              </a:buClr>
              <a:buSzPts val="1800"/>
              <a:buNone/>
              <a:defRPr sz="1800">
                <a:solidFill>
                  <a:schemeClr val="dk1"/>
                </a:solidFill>
              </a:defRPr>
            </a:lvl9pPr>
          </a:lstStyle>
          <a:p/>
        </p:txBody>
      </p:sp>
      <p:sp>
        <p:nvSpPr>
          <p:cNvPr id="104" name="Google Shape;104;p13"/>
          <p:cNvSpPr txBox="1"/>
          <p:nvPr>
            <p:ph idx="8" type="body"/>
          </p:nvPr>
        </p:nvSpPr>
        <p:spPr>
          <a:xfrm>
            <a:off x="4850616" y="3481175"/>
            <a:ext cx="3522900" cy="788700"/>
          </a:xfrm>
          <a:prstGeom prst="rect">
            <a:avLst/>
          </a:prstGeom>
          <a:noFill/>
          <a:ln>
            <a:noFill/>
          </a:ln>
        </p:spPr>
        <p:txBody>
          <a:bodyPr anchorCtr="0" anchor="t" bIns="0" lIns="0" spcFirstLastPara="1" rIns="0" wrap="square" tIns="0">
            <a:normAutofit/>
          </a:bodyPr>
          <a:lstStyle>
            <a:lvl1pPr indent="-317500" lvl="0" marL="457200" rtl="0">
              <a:lnSpc>
                <a:spcPct val="115000"/>
              </a:lnSpc>
              <a:spcBef>
                <a:spcPts val="0"/>
              </a:spcBef>
              <a:spcAft>
                <a:spcPts val="0"/>
              </a:spcAft>
              <a:buClr>
                <a:schemeClr val="dk1"/>
              </a:buClr>
              <a:buSzPts val="1400"/>
              <a:buChar char="•"/>
              <a:defRPr>
                <a:solidFill>
                  <a:schemeClr val="dk1"/>
                </a:solidFill>
              </a:defRPr>
            </a:lvl1pPr>
            <a:lvl2pPr indent="-317500" lvl="1" marL="914400" rtl="0">
              <a:lnSpc>
                <a:spcPct val="115000"/>
              </a:lnSpc>
              <a:spcBef>
                <a:spcPts val="0"/>
              </a:spcBef>
              <a:spcAft>
                <a:spcPts val="0"/>
              </a:spcAft>
              <a:buClr>
                <a:schemeClr val="dk1"/>
              </a:buClr>
              <a:buSzPts val="1400"/>
              <a:buChar char="◦"/>
              <a:defRPr>
                <a:solidFill>
                  <a:schemeClr val="dk1"/>
                </a:solidFill>
              </a:defRPr>
            </a:lvl2pPr>
            <a:lvl3pPr indent="-317500" lvl="2" marL="1371600" rtl="0">
              <a:lnSpc>
                <a:spcPct val="115000"/>
              </a:lnSpc>
              <a:spcBef>
                <a:spcPts val="0"/>
              </a:spcBef>
              <a:spcAft>
                <a:spcPts val="0"/>
              </a:spcAft>
              <a:buClr>
                <a:schemeClr val="dk1"/>
              </a:buClr>
              <a:buSzPts val="1400"/>
              <a:buChar char="•"/>
              <a:defRPr>
                <a:solidFill>
                  <a:schemeClr val="dk1"/>
                </a:solidFill>
              </a:defRPr>
            </a:lvl3pPr>
            <a:lvl4pPr indent="-317500" lvl="3" marL="1828800" rtl="0">
              <a:lnSpc>
                <a:spcPct val="115000"/>
              </a:lnSpc>
              <a:spcBef>
                <a:spcPts val="0"/>
              </a:spcBef>
              <a:spcAft>
                <a:spcPts val="0"/>
              </a:spcAft>
              <a:buClr>
                <a:schemeClr val="dk1"/>
              </a:buClr>
              <a:buSzPts val="1400"/>
              <a:buChar char="◦"/>
              <a:defRPr>
                <a:solidFill>
                  <a:schemeClr val="dk1"/>
                </a:solidFill>
              </a:defRPr>
            </a:lvl4pPr>
            <a:lvl5pPr indent="-317500" lvl="4" marL="2286000" rtl="0">
              <a:lnSpc>
                <a:spcPct val="115000"/>
              </a:lnSpc>
              <a:spcBef>
                <a:spcPts val="0"/>
              </a:spcBef>
              <a:spcAft>
                <a:spcPts val="0"/>
              </a:spcAft>
              <a:buClr>
                <a:schemeClr val="dk1"/>
              </a:buClr>
              <a:buSzPts val="1400"/>
              <a:buChar char="•"/>
              <a:defRPr>
                <a:solidFill>
                  <a:schemeClr val="dk1"/>
                </a:solidFill>
              </a:defRPr>
            </a:lvl5pPr>
            <a:lvl6pPr indent="-317500" lvl="5" marL="2743200" rtl="0">
              <a:lnSpc>
                <a:spcPct val="115000"/>
              </a:lnSpc>
              <a:spcBef>
                <a:spcPts val="0"/>
              </a:spcBef>
              <a:spcAft>
                <a:spcPts val="0"/>
              </a:spcAft>
              <a:buClr>
                <a:schemeClr val="dk1"/>
              </a:buClr>
              <a:buSzPts val="1400"/>
              <a:buChar char="◦"/>
              <a:defRPr>
                <a:solidFill>
                  <a:schemeClr val="dk1"/>
                </a:solidFill>
              </a:defRPr>
            </a:lvl6pPr>
            <a:lvl7pPr indent="-317500" lvl="6" marL="3200400" rtl="0">
              <a:lnSpc>
                <a:spcPct val="115000"/>
              </a:lnSpc>
              <a:spcBef>
                <a:spcPts val="0"/>
              </a:spcBef>
              <a:spcAft>
                <a:spcPts val="0"/>
              </a:spcAft>
              <a:buClr>
                <a:schemeClr val="dk1"/>
              </a:buClr>
              <a:buSzPts val="1400"/>
              <a:buChar char="•"/>
              <a:defRPr>
                <a:solidFill>
                  <a:schemeClr val="dk1"/>
                </a:solidFill>
              </a:defRPr>
            </a:lvl7pPr>
            <a:lvl8pPr indent="-317500" lvl="7" marL="3657600" rtl="0">
              <a:lnSpc>
                <a:spcPct val="115000"/>
              </a:lnSpc>
              <a:spcBef>
                <a:spcPts val="0"/>
              </a:spcBef>
              <a:spcAft>
                <a:spcPts val="0"/>
              </a:spcAft>
              <a:buClr>
                <a:schemeClr val="dk1"/>
              </a:buClr>
              <a:buSzPts val="1400"/>
              <a:buChar char="◦"/>
              <a:defRPr>
                <a:solidFill>
                  <a:schemeClr val="dk1"/>
                </a:solidFill>
              </a:defRPr>
            </a:lvl8pPr>
            <a:lvl9pPr indent="-317500" lvl="8" marL="4114800" rtl="0">
              <a:lnSpc>
                <a:spcPct val="115000"/>
              </a:lnSpc>
              <a:spcBef>
                <a:spcPts val="0"/>
              </a:spcBef>
              <a:spcAft>
                <a:spcPts val="0"/>
              </a:spcAft>
              <a:buClr>
                <a:schemeClr val="dk1"/>
              </a:buClr>
              <a:buSzPts val="1400"/>
              <a:buChar char="•"/>
              <a:defRPr>
                <a:solidFill>
                  <a:schemeClr val="dk1"/>
                </a:solidFil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lit Quad 4 - B">
  <p:cSld name="MAIN_POINT_1_2_1">
    <p:spTree>
      <p:nvGrpSpPr>
        <p:cNvPr id="105" name="Shape 105"/>
        <p:cNvGrpSpPr/>
        <p:nvPr/>
      </p:nvGrpSpPr>
      <p:grpSpPr>
        <a:xfrm>
          <a:off x="0" y="0"/>
          <a:ext cx="0" cy="0"/>
          <a:chOff x="0" y="0"/>
          <a:chExt cx="0" cy="0"/>
        </a:xfrm>
      </p:grpSpPr>
      <p:sp>
        <p:nvSpPr>
          <p:cNvPr id="106" name="Google Shape;106;p14"/>
          <p:cNvSpPr txBox="1"/>
          <p:nvPr>
            <p:ph type="title"/>
          </p:nvPr>
        </p:nvSpPr>
        <p:spPr>
          <a:xfrm>
            <a:off x="678050" y="368825"/>
            <a:ext cx="80469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400"/>
              <a:buNone/>
              <a:defRPr b="1" sz="24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107" name="Google Shape;107;p14"/>
          <p:cNvSpPr/>
          <p:nvPr/>
        </p:nvSpPr>
        <p:spPr>
          <a:xfrm>
            <a:off x="625025" y="955225"/>
            <a:ext cx="3820500" cy="1698600"/>
          </a:xfrm>
          <a:prstGeom prst="rect">
            <a:avLst/>
          </a:prstGeom>
          <a:solidFill>
            <a:srgbClr val="018BFF"/>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4"/>
          <p:cNvSpPr txBox="1"/>
          <p:nvPr>
            <p:ph idx="12" type="sldNum"/>
          </p:nvPr>
        </p:nvSpPr>
        <p:spPr>
          <a:xfrm>
            <a:off x="28" y="4736024"/>
            <a:ext cx="348600" cy="393600"/>
          </a:xfrm>
          <a:prstGeom prst="rect">
            <a:avLst/>
          </a:prstGeom>
        </p:spPr>
        <p:txBody>
          <a:bodyPr anchorCtr="0" anchor="ctr" bIns="0" lIns="0" spcFirstLastPara="1" rIns="0" wrap="square" tIns="0">
            <a:normAutofit/>
          </a:bodyPr>
          <a:lstStyle>
            <a:lvl1pPr lvl="0" rtl="0">
              <a:buNone/>
              <a:defRPr>
                <a:solidFill>
                  <a:schemeClr val="dk1"/>
                </a:solidFill>
                <a:latin typeface="Arial"/>
                <a:ea typeface="Arial"/>
                <a:cs typeface="Arial"/>
                <a:sym typeface="Arial"/>
              </a:defRPr>
            </a:lvl1pPr>
            <a:lvl2pPr lvl="1" rtl="0">
              <a:buNone/>
              <a:defRPr>
                <a:solidFill>
                  <a:schemeClr val="dk1"/>
                </a:solidFill>
                <a:latin typeface="Arial"/>
                <a:ea typeface="Arial"/>
                <a:cs typeface="Arial"/>
                <a:sym typeface="Arial"/>
              </a:defRPr>
            </a:lvl2pPr>
            <a:lvl3pPr lvl="2" rtl="0">
              <a:buNone/>
              <a:defRPr>
                <a:solidFill>
                  <a:schemeClr val="dk1"/>
                </a:solidFill>
                <a:latin typeface="Arial"/>
                <a:ea typeface="Arial"/>
                <a:cs typeface="Arial"/>
                <a:sym typeface="Arial"/>
              </a:defRPr>
            </a:lvl3pPr>
            <a:lvl4pPr lvl="3" rtl="0">
              <a:buNone/>
              <a:defRPr>
                <a:solidFill>
                  <a:schemeClr val="dk1"/>
                </a:solidFill>
                <a:latin typeface="Arial"/>
                <a:ea typeface="Arial"/>
                <a:cs typeface="Arial"/>
                <a:sym typeface="Arial"/>
              </a:defRPr>
            </a:lvl4pPr>
            <a:lvl5pPr lvl="4" rtl="0">
              <a:buNone/>
              <a:defRPr>
                <a:solidFill>
                  <a:schemeClr val="dk1"/>
                </a:solidFill>
                <a:latin typeface="Arial"/>
                <a:ea typeface="Arial"/>
                <a:cs typeface="Arial"/>
                <a:sym typeface="Arial"/>
              </a:defRPr>
            </a:lvl5pPr>
            <a:lvl6pPr lvl="5" rtl="0">
              <a:buNone/>
              <a:defRPr>
                <a:solidFill>
                  <a:schemeClr val="dk1"/>
                </a:solidFill>
                <a:latin typeface="Arial"/>
                <a:ea typeface="Arial"/>
                <a:cs typeface="Arial"/>
                <a:sym typeface="Arial"/>
              </a:defRPr>
            </a:lvl6pPr>
            <a:lvl7pPr lvl="6" rtl="0">
              <a:buNone/>
              <a:defRPr>
                <a:solidFill>
                  <a:schemeClr val="dk1"/>
                </a:solidFill>
                <a:latin typeface="Arial"/>
                <a:ea typeface="Arial"/>
                <a:cs typeface="Arial"/>
                <a:sym typeface="Arial"/>
              </a:defRPr>
            </a:lvl7pPr>
            <a:lvl8pPr lvl="7" rtl="0">
              <a:buNone/>
              <a:defRPr>
                <a:solidFill>
                  <a:schemeClr val="dk1"/>
                </a:solidFill>
                <a:latin typeface="Arial"/>
                <a:ea typeface="Arial"/>
                <a:cs typeface="Arial"/>
                <a:sym typeface="Arial"/>
              </a:defRPr>
            </a:lvl8pPr>
            <a:lvl9pPr lvl="8" rtl="0">
              <a:buNone/>
              <a:defRPr>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pic>
        <p:nvPicPr>
          <p:cNvPr id="109" name="Google Shape;109;p14"/>
          <p:cNvPicPr preferRelativeResize="0"/>
          <p:nvPr/>
        </p:nvPicPr>
        <p:blipFill rotWithShape="1">
          <a:blip r:embed="rId2">
            <a:alphaModFix/>
          </a:blip>
          <a:srcRect b="0" l="0" r="41741" t="56174"/>
          <a:stretch/>
        </p:blipFill>
        <p:spPr>
          <a:xfrm>
            <a:off x="6915975" y="-77175"/>
            <a:ext cx="2334126" cy="1296375"/>
          </a:xfrm>
          <a:prstGeom prst="rect">
            <a:avLst/>
          </a:prstGeom>
          <a:noFill/>
          <a:ln>
            <a:noFill/>
          </a:ln>
        </p:spPr>
      </p:pic>
      <p:sp>
        <p:nvSpPr>
          <p:cNvPr id="110" name="Google Shape;110;p14"/>
          <p:cNvSpPr txBox="1"/>
          <p:nvPr>
            <p:ph idx="2" type="title"/>
          </p:nvPr>
        </p:nvSpPr>
        <p:spPr>
          <a:xfrm>
            <a:off x="773750" y="1116625"/>
            <a:ext cx="3522900" cy="572700"/>
          </a:xfrm>
          <a:prstGeom prst="rect">
            <a:avLst/>
          </a:prstGeom>
          <a:noFill/>
          <a:ln>
            <a:noFill/>
          </a:ln>
        </p:spPr>
        <p:txBody>
          <a:bodyPr anchorCtr="0" anchor="t" bIns="0" lIns="0" spcFirstLastPara="1" rIns="0" wrap="square" tIns="0">
            <a:normAutofit/>
          </a:bodyPr>
          <a:lstStyle>
            <a:lvl1pPr lvl="0" rtl="0">
              <a:spcBef>
                <a:spcPts val="0"/>
              </a:spcBef>
              <a:spcAft>
                <a:spcPts val="0"/>
              </a:spcAft>
              <a:buClr>
                <a:schemeClr val="lt1"/>
              </a:buClr>
              <a:buSzPts val="1800"/>
              <a:buNone/>
              <a:defRPr b="1" sz="1800">
                <a:solidFill>
                  <a:schemeClr val="lt1"/>
                </a:solidFill>
              </a:defRPr>
            </a:lvl1pPr>
            <a:lvl2pPr lvl="1" rtl="0">
              <a:spcBef>
                <a:spcPts val="0"/>
              </a:spcBef>
              <a:spcAft>
                <a:spcPts val="0"/>
              </a:spcAft>
              <a:buClr>
                <a:schemeClr val="lt1"/>
              </a:buClr>
              <a:buSzPts val="1800"/>
              <a:buNone/>
              <a:defRPr sz="1800">
                <a:solidFill>
                  <a:schemeClr val="lt1"/>
                </a:solidFill>
              </a:defRPr>
            </a:lvl2pPr>
            <a:lvl3pPr lvl="2" rtl="0">
              <a:spcBef>
                <a:spcPts val="0"/>
              </a:spcBef>
              <a:spcAft>
                <a:spcPts val="0"/>
              </a:spcAft>
              <a:buClr>
                <a:schemeClr val="lt1"/>
              </a:buClr>
              <a:buSzPts val="1800"/>
              <a:buNone/>
              <a:defRPr sz="1800">
                <a:solidFill>
                  <a:schemeClr val="lt1"/>
                </a:solidFill>
              </a:defRPr>
            </a:lvl3pPr>
            <a:lvl4pPr lvl="3" rtl="0">
              <a:spcBef>
                <a:spcPts val="0"/>
              </a:spcBef>
              <a:spcAft>
                <a:spcPts val="0"/>
              </a:spcAft>
              <a:buClr>
                <a:schemeClr val="lt1"/>
              </a:buClr>
              <a:buSzPts val="1800"/>
              <a:buNone/>
              <a:defRPr sz="1800">
                <a:solidFill>
                  <a:schemeClr val="lt1"/>
                </a:solidFill>
              </a:defRPr>
            </a:lvl4pPr>
            <a:lvl5pPr lvl="4" rtl="0">
              <a:spcBef>
                <a:spcPts val="0"/>
              </a:spcBef>
              <a:spcAft>
                <a:spcPts val="0"/>
              </a:spcAft>
              <a:buClr>
                <a:schemeClr val="lt1"/>
              </a:buClr>
              <a:buSzPts val="1800"/>
              <a:buNone/>
              <a:defRPr sz="1800">
                <a:solidFill>
                  <a:schemeClr val="lt1"/>
                </a:solidFill>
              </a:defRPr>
            </a:lvl5pPr>
            <a:lvl6pPr lvl="5" rtl="0">
              <a:spcBef>
                <a:spcPts val="0"/>
              </a:spcBef>
              <a:spcAft>
                <a:spcPts val="0"/>
              </a:spcAft>
              <a:buClr>
                <a:schemeClr val="lt1"/>
              </a:buClr>
              <a:buSzPts val="1800"/>
              <a:buNone/>
              <a:defRPr sz="1800">
                <a:solidFill>
                  <a:schemeClr val="lt1"/>
                </a:solidFill>
              </a:defRPr>
            </a:lvl6pPr>
            <a:lvl7pPr lvl="6" rtl="0">
              <a:spcBef>
                <a:spcPts val="0"/>
              </a:spcBef>
              <a:spcAft>
                <a:spcPts val="0"/>
              </a:spcAft>
              <a:buClr>
                <a:schemeClr val="lt1"/>
              </a:buClr>
              <a:buSzPts val="1800"/>
              <a:buNone/>
              <a:defRPr sz="1800">
                <a:solidFill>
                  <a:schemeClr val="lt1"/>
                </a:solidFill>
              </a:defRPr>
            </a:lvl7pPr>
            <a:lvl8pPr lvl="7" rtl="0">
              <a:spcBef>
                <a:spcPts val="0"/>
              </a:spcBef>
              <a:spcAft>
                <a:spcPts val="0"/>
              </a:spcAft>
              <a:buClr>
                <a:schemeClr val="lt1"/>
              </a:buClr>
              <a:buSzPts val="1800"/>
              <a:buNone/>
              <a:defRPr sz="1800">
                <a:solidFill>
                  <a:schemeClr val="lt1"/>
                </a:solidFill>
              </a:defRPr>
            </a:lvl8pPr>
            <a:lvl9pPr lvl="8" rtl="0">
              <a:spcBef>
                <a:spcPts val="0"/>
              </a:spcBef>
              <a:spcAft>
                <a:spcPts val="0"/>
              </a:spcAft>
              <a:buClr>
                <a:schemeClr val="lt1"/>
              </a:buClr>
              <a:buSzPts val="1800"/>
              <a:buNone/>
              <a:defRPr sz="1800">
                <a:solidFill>
                  <a:schemeClr val="lt1"/>
                </a:solidFill>
              </a:defRPr>
            </a:lvl9pPr>
          </a:lstStyle>
          <a:p/>
        </p:txBody>
      </p:sp>
      <p:sp>
        <p:nvSpPr>
          <p:cNvPr id="111" name="Google Shape;111;p14"/>
          <p:cNvSpPr txBox="1"/>
          <p:nvPr>
            <p:ph idx="1" type="body"/>
          </p:nvPr>
        </p:nvSpPr>
        <p:spPr>
          <a:xfrm>
            <a:off x="773741" y="1546225"/>
            <a:ext cx="3522900" cy="788700"/>
          </a:xfrm>
          <a:prstGeom prst="rect">
            <a:avLst/>
          </a:prstGeom>
          <a:noFill/>
          <a:ln>
            <a:noFill/>
          </a:ln>
        </p:spPr>
        <p:txBody>
          <a:bodyPr anchorCtr="0" anchor="t" bIns="0" lIns="0" spcFirstLastPara="1" rIns="0" wrap="square" tIns="0">
            <a:normAutofit/>
          </a:bodyPr>
          <a:lstStyle>
            <a:lvl1pPr indent="-317500" lvl="0" marL="457200" rtl="0">
              <a:lnSpc>
                <a:spcPct val="115000"/>
              </a:lnSpc>
              <a:spcBef>
                <a:spcPts val="0"/>
              </a:spcBef>
              <a:spcAft>
                <a:spcPts val="0"/>
              </a:spcAft>
              <a:buClr>
                <a:schemeClr val="lt1"/>
              </a:buClr>
              <a:buSzPts val="1400"/>
              <a:buChar char="•"/>
              <a:defRPr>
                <a:solidFill>
                  <a:schemeClr val="lt1"/>
                </a:solidFill>
              </a:defRPr>
            </a:lvl1pPr>
            <a:lvl2pPr indent="-317500" lvl="1" marL="914400" rtl="0">
              <a:lnSpc>
                <a:spcPct val="115000"/>
              </a:lnSpc>
              <a:spcBef>
                <a:spcPts val="0"/>
              </a:spcBef>
              <a:spcAft>
                <a:spcPts val="0"/>
              </a:spcAft>
              <a:buClr>
                <a:schemeClr val="lt1"/>
              </a:buClr>
              <a:buSzPts val="1400"/>
              <a:buChar char="◦"/>
              <a:defRPr>
                <a:solidFill>
                  <a:schemeClr val="lt1"/>
                </a:solidFill>
              </a:defRPr>
            </a:lvl2pPr>
            <a:lvl3pPr indent="-317500" lvl="2" marL="1371600" rtl="0">
              <a:lnSpc>
                <a:spcPct val="115000"/>
              </a:lnSpc>
              <a:spcBef>
                <a:spcPts val="0"/>
              </a:spcBef>
              <a:spcAft>
                <a:spcPts val="0"/>
              </a:spcAft>
              <a:buClr>
                <a:schemeClr val="lt1"/>
              </a:buClr>
              <a:buSzPts val="1400"/>
              <a:buChar char="•"/>
              <a:defRPr>
                <a:solidFill>
                  <a:schemeClr val="lt1"/>
                </a:solidFill>
              </a:defRPr>
            </a:lvl3pPr>
            <a:lvl4pPr indent="-317500" lvl="3" marL="1828800" rtl="0">
              <a:lnSpc>
                <a:spcPct val="115000"/>
              </a:lnSpc>
              <a:spcBef>
                <a:spcPts val="0"/>
              </a:spcBef>
              <a:spcAft>
                <a:spcPts val="0"/>
              </a:spcAft>
              <a:buClr>
                <a:schemeClr val="lt1"/>
              </a:buClr>
              <a:buSzPts val="1400"/>
              <a:buChar char="◦"/>
              <a:defRPr>
                <a:solidFill>
                  <a:schemeClr val="lt1"/>
                </a:solidFill>
              </a:defRPr>
            </a:lvl4pPr>
            <a:lvl5pPr indent="-317500" lvl="4" marL="2286000" rtl="0">
              <a:lnSpc>
                <a:spcPct val="115000"/>
              </a:lnSpc>
              <a:spcBef>
                <a:spcPts val="0"/>
              </a:spcBef>
              <a:spcAft>
                <a:spcPts val="0"/>
              </a:spcAft>
              <a:buClr>
                <a:schemeClr val="lt1"/>
              </a:buClr>
              <a:buSzPts val="1400"/>
              <a:buChar char="•"/>
              <a:defRPr>
                <a:solidFill>
                  <a:schemeClr val="lt1"/>
                </a:solidFill>
              </a:defRPr>
            </a:lvl5pPr>
            <a:lvl6pPr indent="-317500" lvl="5" marL="2743200" rtl="0">
              <a:lnSpc>
                <a:spcPct val="115000"/>
              </a:lnSpc>
              <a:spcBef>
                <a:spcPts val="0"/>
              </a:spcBef>
              <a:spcAft>
                <a:spcPts val="0"/>
              </a:spcAft>
              <a:buClr>
                <a:schemeClr val="lt1"/>
              </a:buClr>
              <a:buSzPts val="1400"/>
              <a:buChar char="◦"/>
              <a:defRPr>
                <a:solidFill>
                  <a:schemeClr val="lt1"/>
                </a:solidFill>
              </a:defRPr>
            </a:lvl6pPr>
            <a:lvl7pPr indent="-317500" lvl="6" marL="3200400" rtl="0">
              <a:lnSpc>
                <a:spcPct val="115000"/>
              </a:lnSpc>
              <a:spcBef>
                <a:spcPts val="0"/>
              </a:spcBef>
              <a:spcAft>
                <a:spcPts val="0"/>
              </a:spcAft>
              <a:buClr>
                <a:schemeClr val="lt1"/>
              </a:buClr>
              <a:buSzPts val="1400"/>
              <a:buChar char="•"/>
              <a:defRPr>
                <a:solidFill>
                  <a:schemeClr val="lt1"/>
                </a:solidFill>
              </a:defRPr>
            </a:lvl7pPr>
            <a:lvl8pPr indent="-317500" lvl="7" marL="3657600" rtl="0">
              <a:lnSpc>
                <a:spcPct val="115000"/>
              </a:lnSpc>
              <a:spcBef>
                <a:spcPts val="0"/>
              </a:spcBef>
              <a:spcAft>
                <a:spcPts val="0"/>
              </a:spcAft>
              <a:buClr>
                <a:schemeClr val="lt1"/>
              </a:buClr>
              <a:buSzPts val="1400"/>
              <a:buChar char="◦"/>
              <a:defRPr>
                <a:solidFill>
                  <a:schemeClr val="lt1"/>
                </a:solidFill>
              </a:defRPr>
            </a:lvl8pPr>
            <a:lvl9pPr indent="-317500" lvl="8" marL="4114800" rtl="0">
              <a:lnSpc>
                <a:spcPct val="115000"/>
              </a:lnSpc>
              <a:spcBef>
                <a:spcPts val="0"/>
              </a:spcBef>
              <a:spcAft>
                <a:spcPts val="0"/>
              </a:spcAft>
              <a:buClr>
                <a:schemeClr val="lt1"/>
              </a:buClr>
              <a:buSzPts val="1400"/>
              <a:buChar char="•"/>
              <a:defRPr>
                <a:solidFill>
                  <a:schemeClr val="lt1"/>
                </a:solidFill>
              </a:defRPr>
            </a:lvl9pPr>
          </a:lstStyle>
          <a:p/>
        </p:txBody>
      </p:sp>
      <p:pic>
        <p:nvPicPr>
          <p:cNvPr id="112" name="Google Shape;112;p14"/>
          <p:cNvPicPr preferRelativeResize="0"/>
          <p:nvPr/>
        </p:nvPicPr>
        <p:blipFill>
          <a:blip r:embed="rId3">
            <a:alphaModFix/>
          </a:blip>
          <a:stretch>
            <a:fillRect/>
          </a:stretch>
        </p:blipFill>
        <p:spPr>
          <a:xfrm>
            <a:off x="8447450" y="4825113"/>
            <a:ext cx="548641" cy="205819"/>
          </a:xfrm>
          <a:prstGeom prst="rect">
            <a:avLst/>
          </a:prstGeom>
          <a:noFill/>
          <a:ln>
            <a:noFill/>
          </a:ln>
        </p:spPr>
      </p:pic>
      <p:sp>
        <p:nvSpPr>
          <p:cNvPr id="113" name="Google Shape;113;p14"/>
          <p:cNvSpPr/>
          <p:nvPr/>
        </p:nvSpPr>
        <p:spPr>
          <a:xfrm>
            <a:off x="4701900" y="955225"/>
            <a:ext cx="3820500" cy="1698600"/>
          </a:xfrm>
          <a:prstGeom prst="rect">
            <a:avLst/>
          </a:prstGeom>
          <a:solidFill>
            <a:srgbClr val="018BFF"/>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4"/>
          <p:cNvSpPr txBox="1"/>
          <p:nvPr>
            <p:ph idx="3" type="title"/>
          </p:nvPr>
        </p:nvSpPr>
        <p:spPr>
          <a:xfrm>
            <a:off x="4850625" y="1116625"/>
            <a:ext cx="3522900" cy="572700"/>
          </a:xfrm>
          <a:prstGeom prst="rect">
            <a:avLst/>
          </a:prstGeom>
          <a:noFill/>
          <a:ln>
            <a:noFill/>
          </a:ln>
        </p:spPr>
        <p:txBody>
          <a:bodyPr anchorCtr="0" anchor="t" bIns="0" lIns="0" spcFirstLastPara="1" rIns="0" wrap="square" tIns="0">
            <a:normAutofit/>
          </a:bodyPr>
          <a:lstStyle>
            <a:lvl1pPr lvl="0" rtl="0">
              <a:spcBef>
                <a:spcPts val="0"/>
              </a:spcBef>
              <a:spcAft>
                <a:spcPts val="0"/>
              </a:spcAft>
              <a:buClr>
                <a:schemeClr val="lt1"/>
              </a:buClr>
              <a:buSzPts val="1800"/>
              <a:buNone/>
              <a:defRPr b="1" sz="1800">
                <a:solidFill>
                  <a:schemeClr val="lt1"/>
                </a:solidFill>
              </a:defRPr>
            </a:lvl1pPr>
            <a:lvl2pPr lvl="1" rtl="0">
              <a:spcBef>
                <a:spcPts val="0"/>
              </a:spcBef>
              <a:spcAft>
                <a:spcPts val="0"/>
              </a:spcAft>
              <a:buClr>
                <a:schemeClr val="lt1"/>
              </a:buClr>
              <a:buSzPts val="1800"/>
              <a:buNone/>
              <a:defRPr sz="1800">
                <a:solidFill>
                  <a:schemeClr val="lt1"/>
                </a:solidFill>
              </a:defRPr>
            </a:lvl2pPr>
            <a:lvl3pPr lvl="2" rtl="0">
              <a:spcBef>
                <a:spcPts val="0"/>
              </a:spcBef>
              <a:spcAft>
                <a:spcPts val="0"/>
              </a:spcAft>
              <a:buClr>
                <a:schemeClr val="lt1"/>
              </a:buClr>
              <a:buSzPts val="1800"/>
              <a:buNone/>
              <a:defRPr sz="1800">
                <a:solidFill>
                  <a:schemeClr val="lt1"/>
                </a:solidFill>
              </a:defRPr>
            </a:lvl3pPr>
            <a:lvl4pPr lvl="3" rtl="0">
              <a:spcBef>
                <a:spcPts val="0"/>
              </a:spcBef>
              <a:spcAft>
                <a:spcPts val="0"/>
              </a:spcAft>
              <a:buClr>
                <a:schemeClr val="lt1"/>
              </a:buClr>
              <a:buSzPts val="1800"/>
              <a:buNone/>
              <a:defRPr sz="1800">
                <a:solidFill>
                  <a:schemeClr val="lt1"/>
                </a:solidFill>
              </a:defRPr>
            </a:lvl4pPr>
            <a:lvl5pPr lvl="4" rtl="0">
              <a:spcBef>
                <a:spcPts val="0"/>
              </a:spcBef>
              <a:spcAft>
                <a:spcPts val="0"/>
              </a:spcAft>
              <a:buClr>
                <a:schemeClr val="lt1"/>
              </a:buClr>
              <a:buSzPts val="1800"/>
              <a:buNone/>
              <a:defRPr sz="1800">
                <a:solidFill>
                  <a:schemeClr val="lt1"/>
                </a:solidFill>
              </a:defRPr>
            </a:lvl5pPr>
            <a:lvl6pPr lvl="5" rtl="0">
              <a:spcBef>
                <a:spcPts val="0"/>
              </a:spcBef>
              <a:spcAft>
                <a:spcPts val="0"/>
              </a:spcAft>
              <a:buClr>
                <a:schemeClr val="lt1"/>
              </a:buClr>
              <a:buSzPts val="1800"/>
              <a:buNone/>
              <a:defRPr sz="1800">
                <a:solidFill>
                  <a:schemeClr val="lt1"/>
                </a:solidFill>
              </a:defRPr>
            </a:lvl6pPr>
            <a:lvl7pPr lvl="6" rtl="0">
              <a:spcBef>
                <a:spcPts val="0"/>
              </a:spcBef>
              <a:spcAft>
                <a:spcPts val="0"/>
              </a:spcAft>
              <a:buClr>
                <a:schemeClr val="lt1"/>
              </a:buClr>
              <a:buSzPts val="1800"/>
              <a:buNone/>
              <a:defRPr sz="1800">
                <a:solidFill>
                  <a:schemeClr val="lt1"/>
                </a:solidFill>
              </a:defRPr>
            </a:lvl7pPr>
            <a:lvl8pPr lvl="7" rtl="0">
              <a:spcBef>
                <a:spcPts val="0"/>
              </a:spcBef>
              <a:spcAft>
                <a:spcPts val="0"/>
              </a:spcAft>
              <a:buClr>
                <a:schemeClr val="lt1"/>
              </a:buClr>
              <a:buSzPts val="1800"/>
              <a:buNone/>
              <a:defRPr sz="1800">
                <a:solidFill>
                  <a:schemeClr val="lt1"/>
                </a:solidFill>
              </a:defRPr>
            </a:lvl8pPr>
            <a:lvl9pPr lvl="8" rtl="0">
              <a:spcBef>
                <a:spcPts val="0"/>
              </a:spcBef>
              <a:spcAft>
                <a:spcPts val="0"/>
              </a:spcAft>
              <a:buClr>
                <a:schemeClr val="lt1"/>
              </a:buClr>
              <a:buSzPts val="1800"/>
              <a:buNone/>
              <a:defRPr sz="1800">
                <a:solidFill>
                  <a:schemeClr val="lt1"/>
                </a:solidFill>
              </a:defRPr>
            </a:lvl9pPr>
          </a:lstStyle>
          <a:p/>
        </p:txBody>
      </p:sp>
      <p:sp>
        <p:nvSpPr>
          <p:cNvPr id="115" name="Google Shape;115;p14"/>
          <p:cNvSpPr txBox="1"/>
          <p:nvPr>
            <p:ph idx="4" type="body"/>
          </p:nvPr>
        </p:nvSpPr>
        <p:spPr>
          <a:xfrm>
            <a:off x="4850616" y="1546225"/>
            <a:ext cx="3522900" cy="788700"/>
          </a:xfrm>
          <a:prstGeom prst="rect">
            <a:avLst/>
          </a:prstGeom>
          <a:noFill/>
          <a:ln>
            <a:noFill/>
          </a:ln>
        </p:spPr>
        <p:txBody>
          <a:bodyPr anchorCtr="0" anchor="t" bIns="0" lIns="0" spcFirstLastPara="1" rIns="0" wrap="square" tIns="0">
            <a:normAutofit/>
          </a:bodyPr>
          <a:lstStyle>
            <a:lvl1pPr indent="-317500" lvl="0" marL="457200" rtl="0">
              <a:lnSpc>
                <a:spcPct val="115000"/>
              </a:lnSpc>
              <a:spcBef>
                <a:spcPts val="0"/>
              </a:spcBef>
              <a:spcAft>
                <a:spcPts val="0"/>
              </a:spcAft>
              <a:buClr>
                <a:schemeClr val="lt1"/>
              </a:buClr>
              <a:buSzPts val="1400"/>
              <a:buChar char="•"/>
              <a:defRPr>
                <a:solidFill>
                  <a:schemeClr val="lt1"/>
                </a:solidFill>
              </a:defRPr>
            </a:lvl1pPr>
            <a:lvl2pPr indent="-317500" lvl="1" marL="914400" rtl="0">
              <a:lnSpc>
                <a:spcPct val="115000"/>
              </a:lnSpc>
              <a:spcBef>
                <a:spcPts val="0"/>
              </a:spcBef>
              <a:spcAft>
                <a:spcPts val="0"/>
              </a:spcAft>
              <a:buClr>
                <a:schemeClr val="lt1"/>
              </a:buClr>
              <a:buSzPts val="1400"/>
              <a:buChar char="◦"/>
              <a:defRPr>
                <a:solidFill>
                  <a:schemeClr val="lt1"/>
                </a:solidFill>
              </a:defRPr>
            </a:lvl2pPr>
            <a:lvl3pPr indent="-317500" lvl="2" marL="1371600" rtl="0">
              <a:lnSpc>
                <a:spcPct val="115000"/>
              </a:lnSpc>
              <a:spcBef>
                <a:spcPts val="0"/>
              </a:spcBef>
              <a:spcAft>
                <a:spcPts val="0"/>
              </a:spcAft>
              <a:buClr>
                <a:schemeClr val="lt1"/>
              </a:buClr>
              <a:buSzPts val="1400"/>
              <a:buChar char="•"/>
              <a:defRPr>
                <a:solidFill>
                  <a:schemeClr val="lt1"/>
                </a:solidFill>
              </a:defRPr>
            </a:lvl3pPr>
            <a:lvl4pPr indent="-317500" lvl="3" marL="1828800" rtl="0">
              <a:lnSpc>
                <a:spcPct val="115000"/>
              </a:lnSpc>
              <a:spcBef>
                <a:spcPts val="0"/>
              </a:spcBef>
              <a:spcAft>
                <a:spcPts val="0"/>
              </a:spcAft>
              <a:buClr>
                <a:schemeClr val="lt1"/>
              </a:buClr>
              <a:buSzPts val="1400"/>
              <a:buChar char="◦"/>
              <a:defRPr>
                <a:solidFill>
                  <a:schemeClr val="lt1"/>
                </a:solidFill>
              </a:defRPr>
            </a:lvl4pPr>
            <a:lvl5pPr indent="-317500" lvl="4" marL="2286000" rtl="0">
              <a:lnSpc>
                <a:spcPct val="115000"/>
              </a:lnSpc>
              <a:spcBef>
                <a:spcPts val="0"/>
              </a:spcBef>
              <a:spcAft>
                <a:spcPts val="0"/>
              </a:spcAft>
              <a:buClr>
                <a:schemeClr val="lt1"/>
              </a:buClr>
              <a:buSzPts val="1400"/>
              <a:buChar char="•"/>
              <a:defRPr>
                <a:solidFill>
                  <a:schemeClr val="lt1"/>
                </a:solidFill>
              </a:defRPr>
            </a:lvl5pPr>
            <a:lvl6pPr indent="-317500" lvl="5" marL="2743200" rtl="0">
              <a:lnSpc>
                <a:spcPct val="115000"/>
              </a:lnSpc>
              <a:spcBef>
                <a:spcPts val="0"/>
              </a:spcBef>
              <a:spcAft>
                <a:spcPts val="0"/>
              </a:spcAft>
              <a:buClr>
                <a:schemeClr val="lt1"/>
              </a:buClr>
              <a:buSzPts val="1400"/>
              <a:buChar char="◦"/>
              <a:defRPr>
                <a:solidFill>
                  <a:schemeClr val="lt1"/>
                </a:solidFill>
              </a:defRPr>
            </a:lvl6pPr>
            <a:lvl7pPr indent="-317500" lvl="6" marL="3200400" rtl="0">
              <a:lnSpc>
                <a:spcPct val="115000"/>
              </a:lnSpc>
              <a:spcBef>
                <a:spcPts val="0"/>
              </a:spcBef>
              <a:spcAft>
                <a:spcPts val="0"/>
              </a:spcAft>
              <a:buClr>
                <a:schemeClr val="lt1"/>
              </a:buClr>
              <a:buSzPts val="1400"/>
              <a:buChar char="•"/>
              <a:defRPr>
                <a:solidFill>
                  <a:schemeClr val="lt1"/>
                </a:solidFill>
              </a:defRPr>
            </a:lvl7pPr>
            <a:lvl8pPr indent="-317500" lvl="7" marL="3657600" rtl="0">
              <a:lnSpc>
                <a:spcPct val="115000"/>
              </a:lnSpc>
              <a:spcBef>
                <a:spcPts val="0"/>
              </a:spcBef>
              <a:spcAft>
                <a:spcPts val="0"/>
              </a:spcAft>
              <a:buClr>
                <a:schemeClr val="lt1"/>
              </a:buClr>
              <a:buSzPts val="1400"/>
              <a:buChar char="◦"/>
              <a:defRPr>
                <a:solidFill>
                  <a:schemeClr val="lt1"/>
                </a:solidFill>
              </a:defRPr>
            </a:lvl8pPr>
            <a:lvl9pPr indent="-317500" lvl="8" marL="4114800" rtl="0">
              <a:lnSpc>
                <a:spcPct val="115000"/>
              </a:lnSpc>
              <a:spcBef>
                <a:spcPts val="0"/>
              </a:spcBef>
              <a:spcAft>
                <a:spcPts val="0"/>
              </a:spcAft>
              <a:buClr>
                <a:schemeClr val="lt1"/>
              </a:buClr>
              <a:buSzPts val="1400"/>
              <a:buChar char="•"/>
              <a:defRPr>
                <a:solidFill>
                  <a:schemeClr val="lt1"/>
                </a:solidFill>
              </a:defRPr>
            </a:lvl9pPr>
          </a:lstStyle>
          <a:p/>
        </p:txBody>
      </p:sp>
      <p:sp>
        <p:nvSpPr>
          <p:cNvPr id="116" name="Google Shape;116;p14"/>
          <p:cNvSpPr/>
          <p:nvPr/>
        </p:nvSpPr>
        <p:spPr>
          <a:xfrm>
            <a:off x="625025" y="2890175"/>
            <a:ext cx="3820500" cy="1698600"/>
          </a:xfrm>
          <a:prstGeom prst="rect">
            <a:avLst/>
          </a:prstGeom>
          <a:solidFill>
            <a:srgbClr val="018BFF"/>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4"/>
          <p:cNvSpPr txBox="1"/>
          <p:nvPr>
            <p:ph idx="5" type="title"/>
          </p:nvPr>
        </p:nvSpPr>
        <p:spPr>
          <a:xfrm>
            <a:off x="773750" y="3051575"/>
            <a:ext cx="3522900" cy="572700"/>
          </a:xfrm>
          <a:prstGeom prst="rect">
            <a:avLst/>
          </a:prstGeom>
          <a:noFill/>
          <a:ln>
            <a:noFill/>
          </a:ln>
        </p:spPr>
        <p:txBody>
          <a:bodyPr anchorCtr="0" anchor="t" bIns="0" lIns="0" spcFirstLastPara="1" rIns="0" wrap="square" tIns="0">
            <a:normAutofit/>
          </a:bodyPr>
          <a:lstStyle>
            <a:lvl1pPr lvl="0" rtl="0">
              <a:spcBef>
                <a:spcPts val="0"/>
              </a:spcBef>
              <a:spcAft>
                <a:spcPts val="0"/>
              </a:spcAft>
              <a:buClr>
                <a:schemeClr val="lt1"/>
              </a:buClr>
              <a:buSzPts val="1800"/>
              <a:buNone/>
              <a:defRPr b="1" sz="1800">
                <a:solidFill>
                  <a:schemeClr val="lt1"/>
                </a:solidFill>
              </a:defRPr>
            </a:lvl1pPr>
            <a:lvl2pPr lvl="1" rtl="0">
              <a:spcBef>
                <a:spcPts val="0"/>
              </a:spcBef>
              <a:spcAft>
                <a:spcPts val="0"/>
              </a:spcAft>
              <a:buClr>
                <a:schemeClr val="lt1"/>
              </a:buClr>
              <a:buSzPts val="1800"/>
              <a:buNone/>
              <a:defRPr sz="1800">
                <a:solidFill>
                  <a:schemeClr val="lt1"/>
                </a:solidFill>
              </a:defRPr>
            </a:lvl2pPr>
            <a:lvl3pPr lvl="2" rtl="0">
              <a:spcBef>
                <a:spcPts val="0"/>
              </a:spcBef>
              <a:spcAft>
                <a:spcPts val="0"/>
              </a:spcAft>
              <a:buClr>
                <a:schemeClr val="lt1"/>
              </a:buClr>
              <a:buSzPts val="1800"/>
              <a:buNone/>
              <a:defRPr sz="1800">
                <a:solidFill>
                  <a:schemeClr val="lt1"/>
                </a:solidFill>
              </a:defRPr>
            </a:lvl3pPr>
            <a:lvl4pPr lvl="3" rtl="0">
              <a:spcBef>
                <a:spcPts val="0"/>
              </a:spcBef>
              <a:spcAft>
                <a:spcPts val="0"/>
              </a:spcAft>
              <a:buClr>
                <a:schemeClr val="lt1"/>
              </a:buClr>
              <a:buSzPts val="1800"/>
              <a:buNone/>
              <a:defRPr sz="1800">
                <a:solidFill>
                  <a:schemeClr val="lt1"/>
                </a:solidFill>
              </a:defRPr>
            </a:lvl4pPr>
            <a:lvl5pPr lvl="4" rtl="0">
              <a:spcBef>
                <a:spcPts val="0"/>
              </a:spcBef>
              <a:spcAft>
                <a:spcPts val="0"/>
              </a:spcAft>
              <a:buClr>
                <a:schemeClr val="lt1"/>
              </a:buClr>
              <a:buSzPts val="1800"/>
              <a:buNone/>
              <a:defRPr sz="1800">
                <a:solidFill>
                  <a:schemeClr val="lt1"/>
                </a:solidFill>
              </a:defRPr>
            </a:lvl5pPr>
            <a:lvl6pPr lvl="5" rtl="0">
              <a:spcBef>
                <a:spcPts val="0"/>
              </a:spcBef>
              <a:spcAft>
                <a:spcPts val="0"/>
              </a:spcAft>
              <a:buClr>
                <a:schemeClr val="lt1"/>
              </a:buClr>
              <a:buSzPts val="1800"/>
              <a:buNone/>
              <a:defRPr sz="1800">
                <a:solidFill>
                  <a:schemeClr val="lt1"/>
                </a:solidFill>
              </a:defRPr>
            </a:lvl6pPr>
            <a:lvl7pPr lvl="6" rtl="0">
              <a:spcBef>
                <a:spcPts val="0"/>
              </a:spcBef>
              <a:spcAft>
                <a:spcPts val="0"/>
              </a:spcAft>
              <a:buClr>
                <a:schemeClr val="lt1"/>
              </a:buClr>
              <a:buSzPts val="1800"/>
              <a:buNone/>
              <a:defRPr sz="1800">
                <a:solidFill>
                  <a:schemeClr val="lt1"/>
                </a:solidFill>
              </a:defRPr>
            </a:lvl7pPr>
            <a:lvl8pPr lvl="7" rtl="0">
              <a:spcBef>
                <a:spcPts val="0"/>
              </a:spcBef>
              <a:spcAft>
                <a:spcPts val="0"/>
              </a:spcAft>
              <a:buClr>
                <a:schemeClr val="lt1"/>
              </a:buClr>
              <a:buSzPts val="1800"/>
              <a:buNone/>
              <a:defRPr sz="1800">
                <a:solidFill>
                  <a:schemeClr val="lt1"/>
                </a:solidFill>
              </a:defRPr>
            </a:lvl8pPr>
            <a:lvl9pPr lvl="8" rtl="0">
              <a:spcBef>
                <a:spcPts val="0"/>
              </a:spcBef>
              <a:spcAft>
                <a:spcPts val="0"/>
              </a:spcAft>
              <a:buClr>
                <a:schemeClr val="lt1"/>
              </a:buClr>
              <a:buSzPts val="1800"/>
              <a:buNone/>
              <a:defRPr sz="1800">
                <a:solidFill>
                  <a:schemeClr val="lt1"/>
                </a:solidFill>
              </a:defRPr>
            </a:lvl9pPr>
          </a:lstStyle>
          <a:p/>
        </p:txBody>
      </p:sp>
      <p:sp>
        <p:nvSpPr>
          <p:cNvPr id="118" name="Google Shape;118;p14"/>
          <p:cNvSpPr txBox="1"/>
          <p:nvPr>
            <p:ph idx="6" type="body"/>
          </p:nvPr>
        </p:nvSpPr>
        <p:spPr>
          <a:xfrm>
            <a:off x="773741" y="3481175"/>
            <a:ext cx="3522900" cy="788700"/>
          </a:xfrm>
          <a:prstGeom prst="rect">
            <a:avLst/>
          </a:prstGeom>
          <a:noFill/>
          <a:ln>
            <a:noFill/>
          </a:ln>
        </p:spPr>
        <p:txBody>
          <a:bodyPr anchorCtr="0" anchor="t" bIns="0" lIns="0" spcFirstLastPara="1" rIns="0" wrap="square" tIns="0">
            <a:normAutofit/>
          </a:bodyPr>
          <a:lstStyle>
            <a:lvl1pPr indent="-317500" lvl="0" marL="457200" rtl="0">
              <a:lnSpc>
                <a:spcPct val="115000"/>
              </a:lnSpc>
              <a:spcBef>
                <a:spcPts val="0"/>
              </a:spcBef>
              <a:spcAft>
                <a:spcPts val="0"/>
              </a:spcAft>
              <a:buClr>
                <a:schemeClr val="lt1"/>
              </a:buClr>
              <a:buSzPts val="1400"/>
              <a:buChar char="•"/>
              <a:defRPr>
                <a:solidFill>
                  <a:schemeClr val="lt1"/>
                </a:solidFill>
              </a:defRPr>
            </a:lvl1pPr>
            <a:lvl2pPr indent="-317500" lvl="1" marL="914400" rtl="0">
              <a:lnSpc>
                <a:spcPct val="115000"/>
              </a:lnSpc>
              <a:spcBef>
                <a:spcPts val="0"/>
              </a:spcBef>
              <a:spcAft>
                <a:spcPts val="0"/>
              </a:spcAft>
              <a:buClr>
                <a:schemeClr val="lt1"/>
              </a:buClr>
              <a:buSzPts val="1400"/>
              <a:buChar char="◦"/>
              <a:defRPr>
                <a:solidFill>
                  <a:schemeClr val="lt1"/>
                </a:solidFill>
              </a:defRPr>
            </a:lvl2pPr>
            <a:lvl3pPr indent="-317500" lvl="2" marL="1371600" rtl="0">
              <a:lnSpc>
                <a:spcPct val="115000"/>
              </a:lnSpc>
              <a:spcBef>
                <a:spcPts val="0"/>
              </a:spcBef>
              <a:spcAft>
                <a:spcPts val="0"/>
              </a:spcAft>
              <a:buClr>
                <a:schemeClr val="lt1"/>
              </a:buClr>
              <a:buSzPts val="1400"/>
              <a:buChar char="•"/>
              <a:defRPr>
                <a:solidFill>
                  <a:schemeClr val="lt1"/>
                </a:solidFill>
              </a:defRPr>
            </a:lvl3pPr>
            <a:lvl4pPr indent="-317500" lvl="3" marL="1828800" rtl="0">
              <a:lnSpc>
                <a:spcPct val="115000"/>
              </a:lnSpc>
              <a:spcBef>
                <a:spcPts val="0"/>
              </a:spcBef>
              <a:spcAft>
                <a:spcPts val="0"/>
              </a:spcAft>
              <a:buClr>
                <a:schemeClr val="lt1"/>
              </a:buClr>
              <a:buSzPts val="1400"/>
              <a:buChar char="◦"/>
              <a:defRPr>
                <a:solidFill>
                  <a:schemeClr val="lt1"/>
                </a:solidFill>
              </a:defRPr>
            </a:lvl4pPr>
            <a:lvl5pPr indent="-317500" lvl="4" marL="2286000" rtl="0">
              <a:lnSpc>
                <a:spcPct val="115000"/>
              </a:lnSpc>
              <a:spcBef>
                <a:spcPts val="0"/>
              </a:spcBef>
              <a:spcAft>
                <a:spcPts val="0"/>
              </a:spcAft>
              <a:buClr>
                <a:schemeClr val="lt1"/>
              </a:buClr>
              <a:buSzPts val="1400"/>
              <a:buChar char="•"/>
              <a:defRPr>
                <a:solidFill>
                  <a:schemeClr val="lt1"/>
                </a:solidFill>
              </a:defRPr>
            </a:lvl5pPr>
            <a:lvl6pPr indent="-317500" lvl="5" marL="2743200" rtl="0">
              <a:lnSpc>
                <a:spcPct val="115000"/>
              </a:lnSpc>
              <a:spcBef>
                <a:spcPts val="0"/>
              </a:spcBef>
              <a:spcAft>
                <a:spcPts val="0"/>
              </a:spcAft>
              <a:buClr>
                <a:schemeClr val="lt1"/>
              </a:buClr>
              <a:buSzPts val="1400"/>
              <a:buChar char="◦"/>
              <a:defRPr>
                <a:solidFill>
                  <a:schemeClr val="lt1"/>
                </a:solidFill>
              </a:defRPr>
            </a:lvl6pPr>
            <a:lvl7pPr indent="-317500" lvl="6" marL="3200400" rtl="0">
              <a:lnSpc>
                <a:spcPct val="115000"/>
              </a:lnSpc>
              <a:spcBef>
                <a:spcPts val="0"/>
              </a:spcBef>
              <a:spcAft>
                <a:spcPts val="0"/>
              </a:spcAft>
              <a:buClr>
                <a:schemeClr val="lt1"/>
              </a:buClr>
              <a:buSzPts val="1400"/>
              <a:buChar char="•"/>
              <a:defRPr>
                <a:solidFill>
                  <a:schemeClr val="lt1"/>
                </a:solidFill>
              </a:defRPr>
            </a:lvl7pPr>
            <a:lvl8pPr indent="-317500" lvl="7" marL="3657600" rtl="0">
              <a:lnSpc>
                <a:spcPct val="115000"/>
              </a:lnSpc>
              <a:spcBef>
                <a:spcPts val="0"/>
              </a:spcBef>
              <a:spcAft>
                <a:spcPts val="0"/>
              </a:spcAft>
              <a:buClr>
                <a:schemeClr val="lt1"/>
              </a:buClr>
              <a:buSzPts val="1400"/>
              <a:buChar char="◦"/>
              <a:defRPr>
                <a:solidFill>
                  <a:schemeClr val="lt1"/>
                </a:solidFill>
              </a:defRPr>
            </a:lvl8pPr>
            <a:lvl9pPr indent="-317500" lvl="8" marL="4114800" rtl="0">
              <a:lnSpc>
                <a:spcPct val="115000"/>
              </a:lnSpc>
              <a:spcBef>
                <a:spcPts val="0"/>
              </a:spcBef>
              <a:spcAft>
                <a:spcPts val="0"/>
              </a:spcAft>
              <a:buClr>
                <a:schemeClr val="lt1"/>
              </a:buClr>
              <a:buSzPts val="1400"/>
              <a:buChar char="•"/>
              <a:defRPr>
                <a:solidFill>
                  <a:schemeClr val="lt1"/>
                </a:solidFill>
              </a:defRPr>
            </a:lvl9pPr>
          </a:lstStyle>
          <a:p/>
        </p:txBody>
      </p:sp>
      <p:sp>
        <p:nvSpPr>
          <p:cNvPr id="119" name="Google Shape;119;p14"/>
          <p:cNvSpPr/>
          <p:nvPr/>
        </p:nvSpPr>
        <p:spPr>
          <a:xfrm>
            <a:off x="4701900" y="2890175"/>
            <a:ext cx="3820500" cy="1698600"/>
          </a:xfrm>
          <a:prstGeom prst="rect">
            <a:avLst/>
          </a:prstGeom>
          <a:solidFill>
            <a:srgbClr val="018BFF"/>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4"/>
          <p:cNvSpPr txBox="1"/>
          <p:nvPr>
            <p:ph idx="7" type="title"/>
          </p:nvPr>
        </p:nvSpPr>
        <p:spPr>
          <a:xfrm>
            <a:off x="4850625" y="3051575"/>
            <a:ext cx="3522900" cy="572700"/>
          </a:xfrm>
          <a:prstGeom prst="rect">
            <a:avLst/>
          </a:prstGeom>
          <a:noFill/>
          <a:ln>
            <a:noFill/>
          </a:ln>
        </p:spPr>
        <p:txBody>
          <a:bodyPr anchorCtr="0" anchor="t" bIns="0" lIns="0" spcFirstLastPara="1" rIns="0" wrap="square" tIns="0">
            <a:normAutofit/>
          </a:bodyPr>
          <a:lstStyle>
            <a:lvl1pPr lvl="0" rtl="0">
              <a:spcBef>
                <a:spcPts val="0"/>
              </a:spcBef>
              <a:spcAft>
                <a:spcPts val="0"/>
              </a:spcAft>
              <a:buClr>
                <a:schemeClr val="lt1"/>
              </a:buClr>
              <a:buSzPts val="1800"/>
              <a:buNone/>
              <a:defRPr b="1" sz="1800">
                <a:solidFill>
                  <a:schemeClr val="lt1"/>
                </a:solidFill>
              </a:defRPr>
            </a:lvl1pPr>
            <a:lvl2pPr lvl="1" rtl="0">
              <a:spcBef>
                <a:spcPts val="0"/>
              </a:spcBef>
              <a:spcAft>
                <a:spcPts val="0"/>
              </a:spcAft>
              <a:buClr>
                <a:schemeClr val="lt1"/>
              </a:buClr>
              <a:buSzPts val="1800"/>
              <a:buNone/>
              <a:defRPr sz="1800">
                <a:solidFill>
                  <a:schemeClr val="lt1"/>
                </a:solidFill>
              </a:defRPr>
            </a:lvl2pPr>
            <a:lvl3pPr lvl="2" rtl="0">
              <a:spcBef>
                <a:spcPts val="0"/>
              </a:spcBef>
              <a:spcAft>
                <a:spcPts val="0"/>
              </a:spcAft>
              <a:buClr>
                <a:schemeClr val="lt1"/>
              </a:buClr>
              <a:buSzPts val="1800"/>
              <a:buNone/>
              <a:defRPr sz="1800">
                <a:solidFill>
                  <a:schemeClr val="lt1"/>
                </a:solidFill>
              </a:defRPr>
            </a:lvl3pPr>
            <a:lvl4pPr lvl="3" rtl="0">
              <a:spcBef>
                <a:spcPts val="0"/>
              </a:spcBef>
              <a:spcAft>
                <a:spcPts val="0"/>
              </a:spcAft>
              <a:buClr>
                <a:schemeClr val="lt1"/>
              </a:buClr>
              <a:buSzPts val="1800"/>
              <a:buNone/>
              <a:defRPr sz="1800">
                <a:solidFill>
                  <a:schemeClr val="lt1"/>
                </a:solidFill>
              </a:defRPr>
            </a:lvl4pPr>
            <a:lvl5pPr lvl="4" rtl="0">
              <a:spcBef>
                <a:spcPts val="0"/>
              </a:spcBef>
              <a:spcAft>
                <a:spcPts val="0"/>
              </a:spcAft>
              <a:buClr>
                <a:schemeClr val="lt1"/>
              </a:buClr>
              <a:buSzPts val="1800"/>
              <a:buNone/>
              <a:defRPr sz="1800">
                <a:solidFill>
                  <a:schemeClr val="lt1"/>
                </a:solidFill>
              </a:defRPr>
            </a:lvl5pPr>
            <a:lvl6pPr lvl="5" rtl="0">
              <a:spcBef>
                <a:spcPts val="0"/>
              </a:spcBef>
              <a:spcAft>
                <a:spcPts val="0"/>
              </a:spcAft>
              <a:buClr>
                <a:schemeClr val="lt1"/>
              </a:buClr>
              <a:buSzPts val="1800"/>
              <a:buNone/>
              <a:defRPr sz="1800">
                <a:solidFill>
                  <a:schemeClr val="lt1"/>
                </a:solidFill>
              </a:defRPr>
            </a:lvl6pPr>
            <a:lvl7pPr lvl="6" rtl="0">
              <a:spcBef>
                <a:spcPts val="0"/>
              </a:spcBef>
              <a:spcAft>
                <a:spcPts val="0"/>
              </a:spcAft>
              <a:buClr>
                <a:schemeClr val="lt1"/>
              </a:buClr>
              <a:buSzPts val="1800"/>
              <a:buNone/>
              <a:defRPr sz="1800">
                <a:solidFill>
                  <a:schemeClr val="lt1"/>
                </a:solidFill>
              </a:defRPr>
            </a:lvl7pPr>
            <a:lvl8pPr lvl="7" rtl="0">
              <a:spcBef>
                <a:spcPts val="0"/>
              </a:spcBef>
              <a:spcAft>
                <a:spcPts val="0"/>
              </a:spcAft>
              <a:buClr>
                <a:schemeClr val="lt1"/>
              </a:buClr>
              <a:buSzPts val="1800"/>
              <a:buNone/>
              <a:defRPr sz="1800">
                <a:solidFill>
                  <a:schemeClr val="lt1"/>
                </a:solidFill>
              </a:defRPr>
            </a:lvl8pPr>
            <a:lvl9pPr lvl="8" rtl="0">
              <a:spcBef>
                <a:spcPts val="0"/>
              </a:spcBef>
              <a:spcAft>
                <a:spcPts val="0"/>
              </a:spcAft>
              <a:buClr>
                <a:schemeClr val="lt1"/>
              </a:buClr>
              <a:buSzPts val="1800"/>
              <a:buNone/>
              <a:defRPr sz="1800">
                <a:solidFill>
                  <a:schemeClr val="lt1"/>
                </a:solidFill>
              </a:defRPr>
            </a:lvl9pPr>
          </a:lstStyle>
          <a:p/>
        </p:txBody>
      </p:sp>
      <p:sp>
        <p:nvSpPr>
          <p:cNvPr id="121" name="Google Shape;121;p14"/>
          <p:cNvSpPr txBox="1"/>
          <p:nvPr>
            <p:ph idx="8" type="body"/>
          </p:nvPr>
        </p:nvSpPr>
        <p:spPr>
          <a:xfrm>
            <a:off x="4850616" y="3481175"/>
            <a:ext cx="3522900" cy="788700"/>
          </a:xfrm>
          <a:prstGeom prst="rect">
            <a:avLst/>
          </a:prstGeom>
          <a:noFill/>
          <a:ln>
            <a:noFill/>
          </a:ln>
        </p:spPr>
        <p:txBody>
          <a:bodyPr anchorCtr="0" anchor="t" bIns="0" lIns="0" spcFirstLastPara="1" rIns="0" wrap="square" tIns="0">
            <a:normAutofit/>
          </a:bodyPr>
          <a:lstStyle>
            <a:lvl1pPr indent="-317500" lvl="0" marL="457200" rtl="0">
              <a:lnSpc>
                <a:spcPct val="115000"/>
              </a:lnSpc>
              <a:spcBef>
                <a:spcPts val="0"/>
              </a:spcBef>
              <a:spcAft>
                <a:spcPts val="0"/>
              </a:spcAft>
              <a:buClr>
                <a:schemeClr val="lt1"/>
              </a:buClr>
              <a:buSzPts val="1400"/>
              <a:buChar char="•"/>
              <a:defRPr>
                <a:solidFill>
                  <a:schemeClr val="lt1"/>
                </a:solidFill>
              </a:defRPr>
            </a:lvl1pPr>
            <a:lvl2pPr indent="-317500" lvl="1" marL="914400" rtl="0">
              <a:lnSpc>
                <a:spcPct val="115000"/>
              </a:lnSpc>
              <a:spcBef>
                <a:spcPts val="0"/>
              </a:spcBef>
              <a:spcAft>
                <a:spcPts val="0"/>
              </a:spcAft>
              <a:buClr>
                <a:schemeClr val="lt1"/>
              </a:buClr>
              <a:buSzPts val="1400"/>
              <a:buChar char="◦"/>
              <a:defRPr>
                <a:solidFill>
                  <a:schemeClr val="lt1"/>
                </a:solidFill>
              </a:defRPr>
            </a:lvl2pPr>
            <a:lvl3pPr indent="-317500" lvl="2" marL="1371600" rtl="0">
              <a:lnSpc>
                <a:spcPct val="115000"/>
              </a:lnSpc>
              <a:spcBef>
                <a:spcPts val="0"/>
              </a:spcBef>
              <a:spcAft>
                <a:spcPts val="0"/>
              </a:spcAft>
              <a:buClr>
                <a:schemeClr val="lt1"/>
              </a:buClr>
              <a:buSzPts val="1400"/>
              <a:buChar char="•"/>
              <a:defRPr>
                <a:solidFill>
                  <a:schemeClr val="lt1"/>
                </a:solidFill>
              </a:defRPr>
            </a:lvl3pPr>
            <a:lvl4pPr indent="-317500" lvl="3" marL="1828800" rtl="0">
              <a:lnSpc>
                <a:spcPct val="115000"/>
              </a:lnSpc>
              <a:spcBef>
                <a:spcPts val="0"/>
              </a:spcBef>
              <a:spcAft>
                <a:spcPts val="0"/>
              </a:spcAft>
              <a:buClr>
                <a:schemeClr val="lt1"/>
              </a:buClr>
              <a:buSzPts val="1400"/>
              <a:buChar char="◦"/>
              <a:defRPr>
                <a:solidFill>
                  <a:schemeClr val="lt1"/>
                </a:solidFill>
              </a:defRPr>
            </a:lvl4pPr>
            <a:lvl5pPr indent="-317500" lvl="4" marL="2286000" rtl="0">
              <a:lnSpc>
                <a:spcPct val="115000"/>
              </a:lnSpc>
              <a:spcBef>
                <a:spcPts val="0"/>
              </a:spcBef>
              <a:spcAft>
                <a:spcPts val="0"/>
              </a:spcAft>
              <a:buClr>
                <a:schemeClr val="lt1"/>
              </a:buClr>
              <a:buSzPts val="1400"/>
              <a:buChar char="•"/>
              <a:defRPr>
                <a:solidFill>
                  <a:schemeClr val="lt1"/>
                </a:solidFill>
              </a:defRPr>
            </a:lvl5pPr>
            <a:lvl6pPr indent="-317500" lvl="5" marL="2743200" rtl="0">
              <a:lnSpc>
                <a:spcPct val="115000"/>
              </a:lnSpc>
              <a:spcBef>
                <a:spcPts val="0"/>
              </a:spcBef>
              <a:spcAft>
                <a:spcPts val="0"/>
              </a:spcAft>
              <a:buClr>
                <a:schemeClr val="lt1"/>
              </a:buClr>
              <a:buSzPts val="1400"/>
              <a:buChar char="◦"/>
              <a:defRPr>
                <a:solidFill>
                  <a:schemeClr val="lt1"/>
                </a:solidFill>
              </a:defRPr>
            </a:lvl6pPr>
            <a:lvl7pPr indent="-317500" lvl="6" marL="3200400" rtl="0">
              <a:lnSpc>
                <a:spcPct val="115000"/>
              </a:lnSpc>
              <a:spcBef>
                <a:spcPts val="0"/>
              </a:spcBef>
              <a:spcAft>
                <a:spcPts val="0"/>
              </a:spcAft>
              <a:buClr>
                <a:schemeClr val="lt1"/>
              </a:buClr>
              <a:buSzPts val="1400"/>
              <a:buChar char="•"/>
              <a:defRPr>
                <a:solidFill>
                  <a:schemeClr val="lt1"/>
                </a:solidFill>
              </a:defRPr>
            </a:lvl7pPr>
            <a:lvl8pPr indent="-317500" lvl="7" marL="3657600" rtl="0">
              <a:lnSpc>
                <a:spcPct val="115000"/>
              </a:lnSpc>
              <a:spcBef>
                <a:spcPts val="0"/>
              </a:spcBef>
              <a:spcAft>
                <a:spcPts val="0"/>
              </a:spcAft>
              <a:buClr>
                <a:schemeClr val="lt1"/>
              </a:buClr>
              <a:buSzPts val="1400"/>
              <a:buChar char="◦"/>
              <a:defRPr>
                <a:solidFill>
                  <a:schemeClr val="lt1"/>
                </a:solidFill>
              </a:defRPr>
            </a:lvl8pPr>
            <a:lvl9pPr indent="-317500" lvl="8" marL="4114800" rtl="0">
              <a:lnSpc>
                <a:spcPct val="115000"/>
              </a:lnSpc>
              <a:spcBef>
                <a:spcPts val="0"/>
              </a:spcBef>
              <a:spcAft>
                <a:spcPts val="0"/>
              </a:spcAft>
              <a:buClr>
                <a:schemeClr val="lt1"/>
              </a:buClr>
              <a:buSzPts val="1400"/>
              <a:buChar char="•"/>
              <a:defRPr>
                <a:solidFill>
                  <a:schemeClr val="lt1"/>
                </a:solidFill>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edia">
  <p:cSld name="SECTION_TITLE_AND_DESCRIPTION">
    <p:spTree>
      <p:nvGrpSpPr>
        <p:cNvPr id="122" name="Shape 122"/>
        <p:cNvGrpSpPr/>
        <p:nvPr/>
      </p:nvGrpSpPr>
      <p:grpSpPr>
        <a:xfrm>
          <a:off x="0" y="0"/>
          <a:ext cx="0" cy="0"/>
          <a:chOff x="0" y="0"/>
          <a:chExt cx="0" cy="0"/>
        </a:xfrm>
      </p:grpSpPr>
      <p:sp>
        <p:nvSpPr>
          <p:cNvPr id="123" name="Google Shape;123;p15"/>
          <p:cNvSpPr/>
          <p:nvPr/>
        </p:nvSpPr>
        <p:spPr>
          <a:xfrm>
            <a:off x="25" y="-25"/>
            <a:ext cx="348600" cy="5143500"/>
          </a:xfrm>
          <a:prstGeom prst="rect">
            <a:avLst/>
          </a:prstGeom>
          <a:solidFill>
            <a:srgbClr val="018B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5"/>
          <p:cNvSpPr txBox="1"/>
          <p:nvPr>
            <p:ph idx="12" type="sldNum"/>
          </p:nvPr>
        </p:nvSpPr>
        <p:spPr>
          <a:xfrm>
            <a:off x="28" y="4736024"/>
            <a:ext cx="348600" cy="393600"/>
          </a:xfrm>
          <a:prstGeom prst="rect">
            <a:avLst/>
          </a:prstGeom>
        </p:spPr>
        <p:txBody>
          <a:bodyPr anchorCtr="0" anchor="ctr" bIns="0" lIns="0" spcFirstLastPara="1" rIns="0" wrap="square" tIns="0">
            <a:normAutofit/>
          </a:bodyPr>
          <a:lstStyle>
            <a:lvl1pPr lvl="0">
              <a:buNone/>
              <a:defRPr>
                <a:latin typeface="Arial"/>
                <a:ea typeface="Arial"/>
                <a:cs typeface="Arial"/>
                <a:sym typeface="Arial"/>
              </a:defRPr>
            </a:lvl1pPr>
            <a:lvl2pPr lvl="1">
              <a:buNone/>
              <a:defRPr>
                <a:latin typeface="Arial"/>
                <a:ea typeface="Arial"/>
                <a:cs typeface="Arial"/>
                <a:sym typeface="Arial"/>
              </a:defRPr>
            </a:lvl2pPr>
            <a:lvl3pPr lvl="2">
              <a:buNone/>
              <a:defRPr>
                <a:latin typeface="Arial"/>
                <a:ea typeface="Arial"/>
                <a:cs typeface="Arial"/>
                <a:sym typeface="Arial"/>
              </a:defRPr>
            </a:lvl3pPr>
            <a:lvl4pPr lvl="3">
              <a:buNone/>
              <a:defRPr>
                <a:latin typeface="Arial"/>
                <a:ea typeface="Arial"/>
                <a:cs typeface="Arial"/>
                <a:sym typeface="Arial"/>
              </a:defRPr>
            </a:lvl4pPr>
            <a:lvl5pPr lvl="4">
              <a:buNone/>
              <a:defRPr>
                <a:latin typeface="Arial"/>
                <a:ea typeface="Arial"/>
                <a:cs typeface="Arial"/>
                <a:sym typeface="Arial"/>
              </a:defRPr>
            </a:lvl5pPr>
            <a:lvl6pPr lvl="5">
              <a:buNone/>
              <a:defRPr>
                <a:latin typeface="Arial"/>
                <a:ea typeface="Arial"/>
                <a:cs typeface="Arial"/>
                <a:sym typeface="Arial"/>
              </a:defRPr>
            </a:lvl6pPr>
            <a:lvl7pPr lvl="6">
              <a:buNone/>
              <a:defRPr>
                <a:latin typeface="Arial"/>
                <a:ea typeface="Arial"/>
                <a:cs typeface="Arial"/>
                <a:sym typeface="Arial"/>
              </a:defRPr>
            </a:lvl7pPr>
            <a:lvl8pPr lvl="7">
              <a:buNone/>
              <a:defRPr>
                <a:latin typeface="Arial"/>
                <a:ea typeface="Arial"/>
                <a:cs typeface="Arial"/>
                <a:sym typeface="Arial"/>
              </a:defRPr>
            </a:lvl8pPr>
            <a:lvl9pPr lvl="8">
              <a:buNone/>
              <a:defRPr>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pic>
        <p:nvPicPr>
          <p:cNvPr id="125" name="Google Shape;125;p15"/>
          <p:cNvPicPr preferRelativeResize="0"/>
          <p:nvPr/>
        </p:nvPicPr>
        <p:blipFill rotWithShape="1">
          <a:blip r:embed="rId2">
            <a:alphaModFix/>
          </a:blip>
          <a:srcRect b="0" l="0" r="41741" t="56174"/>
          <a:stretch/>
        </p:blipFill>
        <p:spPr>
          <a:xfrm>
            <a:off x="6915975" y="-77175"/>
            <a:ext cx="2334126" cy="1296375"/>
          </a:xfrm>
          <a:prstGeom prst="rect">
            <a:avLst/>
          </a:prstGeom>
          <a:noFill/>
          <a:ln>
            <a:noFill/>
          </a:ln>
        </p:spPr>
      </p:pic>
      <p:sp>
        <p:nvSpPr>
          <p:cNvPr id="126" name="Google Shape;126;p15"/>
          <p:cNvSpPr txBox="1"/>
          <p:nvPr>
            <p:ph type="title"/>
          </p:nvPr>
        </p:nvSpPr>
        <p:spPr>
          <a:xfrm>
            <a:off x="5021125" y="368825"/>
            <a:ext cx="36249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400"/>
              <a:buNone/>
              <a:defRPr b="1" sz="24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127" name="Google Shape;127;p15"/>
          <p:cNvSpPr txBox="1"/>
          <p:nvPr>
            <p:ph idx="1" type="body"/>
          </p:nvPr>
        </p:nvSpPr>
        <p:spPr>
          <a:xfrm>
            <a:off x="5021125" y="1068425"/>
            <a:ext cx="3703200" cy="34803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SzPts val="1800"/>
              <a:buChar char="•"/>
              <a:defRPr sz="1800"/>
            </a:lvl1pPr>
            <a:lvl2pPr indent="-330200" lvl="1" marL="914400" rtl="0">
              <a:lnSpc>
                <a:spcPct val="115000"/>
              </a:lnSpc>
              <a:spcBef>
                <a:spcPts val="0"/>
              </a:spcBef>
              <a:spcAft>
                <a:spcPts val="0"/>
              </a:spcAft>
              <a:buSzPts val="1600"/>
              <a:buChar char="◦"/>
              <a:defRPr sz="1600"/>
            </a:lvl2pPr>
            <a:lvl3pPr indent="-317500" lvl="2" marL="1371600" rtl="0">
              <a:lnSpc>
                <a:spcPct val="115000"/>
              </a:lnSpc>
              <a:spcBef>
                <a:spcPts val="0"/>
              </a:spcBef>
              <a:spcAft>
                <a:spcPts val="0"/>
              </a:spcAft>
              <a:buSzPts val="1400"/>
              <a:buChar char="•"/>
              <a:defRPr/>
            </a:lvl3pPr>
            <a:lvl4pPr indent="-311150" lvl="3" marL="1828800" rtl="0">
              <a:lnSpc>
                <a:spcPct val="115000"/>
              </a:lnSpc>
              <a:spcBef>
                <a:spcPts val="0"/>
              </a:spcBef>
              <a:spcAft>
                <a:spcPts val="0"/>
              </a:spcAft>
              <a:buSzPts val="1300"/>
              <a:buChar char="◦"/>
              <a:defRPr sz="1300"/>
            </a:lvl4pPr>
            <a:lvl5pPr indent="-304800" lvl="4" marL="2286000" rtl="0">
              <a:lnSpc>
                <a:spcPct val="115000"/>
              </a:lnSpc>
              <a:spcBef>
                <a:spcPts val="0"/>
              </a:spcBef>
              <a:spcAft>
                <a:spcPts val="0"/>
              </a:spcAft>
              <a:buSzPts val="1200"/>
              <a:buChar char="•"/>
              <a:defRPr sz="1200"/>
            </a:lvl5pPr>
            <a:lvl6pPr indent="-298450" lvl="5" marL="2743200" rtl="0">
              <a:lnSpc>
                <a:spcPct val="115000"/>
              </a:lnSpc>
              <a:spcBef>
                <a:spcPts val="0"/>
              </a:spcBef>
              <a:spcAft>
                <a:spcPts val="0"/>
              </a:spcAft>
              <a:buSzPts val="1100"/>
              <a:buChar char="◦"/>
              <a:defRPr sz="1100"/>
            </a:lvl6pPr>
            <a:lvl7pPr indent="-298450" lvl="6" marL="3200400" rtl="0">
              <a:lnSpc>
                <a:spcPct val="115000"/>
              </a:lnSpc>
              <a:spcBef>
                <a:spcPts val="0"/>
              </a:spcBef>
              <a:spcAft>
                <a:spcPts val="0"/>
              </a:spcAft>
              <a:buSzPts val="1100"/>
              <a:buChar char="•"/>
              <a:defRPr sz="1100"/>
            </a:lvl7pPr>
            <a:lvl8pPr indent="-298450" lvl="7" marL="3657600" rtl="0">
              <a:lnSpc>
                <a:spcPct val="115000"/>
              </a:lnSpc>
              <a:spcBef>
                <a:spcPts val="0"/>
              </a:spcBef>
              <a:spcAft>
                <a:spcPts val="0"/>
              </a:spcAft>
              <a:buSzPts val="1100"/>
              <a:buChar char="◦"/>
              <a:defRPr sz="1100"/>
            </a:lvl8pPr>
            <a:lvl9pPr indent="-298450" lvl="8" marL="4114800" rtl="0">
              <a:lnSpc>
                <a:spcPct val="115000"/>
              </a:lnSpc>
              <a:spcBef>
                <a:spcPts val="0"/>
              </a:spcBef>
              <a:spcAft>
                <a:spcPts val="0"/>
              </a:spcAft>
              <a:buSzPts val="1100"/>
              <a:buChar char="•"/>
              <a:defRPr sz="1100"/>
            </a:lvl9pPr>
          </a:lstStyle>
          <a:p/>
        </p:txBody>
      </p:sp>
      <p:pic>
        <p:nvPicPr>
          <p:cNvPr id="128" name="Google Shape;128;p15"/>
          <p:cNvPicPr preferRelativeResize="0"/>
          <p:nvPr/>
        </p:nvPicPr>
        <p:blipFill>
          <a:blip r:embed="rId3">
            <a:alphaModFix/>
          </a:blip>
          <a:stretch>
            <a:fillRect/>
          </a:stretch>
        </p:blipFill>
        <p:spPr>
          <a:xfrm>
            <a:off x="8447450" y="4825113"/>
            <a:ext cx="548641" cy="205819"/>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edia 1">
  <p:cSld name="SECTION_TITLE_AND_DESCRIPTION_2">
    <p:spTree>
      <p:nvGrpSpPr>
        <p:cNvPr id="129" name="Shape 129"/>
        <p:cNvGrpSpPr/>
        <p:nvPr/>
      </p:nvGrpSpPr>
      <p:grpSpPr>
        <a:xfrm>
          <a:off x="0" y="0"/>
          <a:ext cx="0" cy="0"/>
          <a:chOff x="0" y="0"/>
          <a:chExt cx="0" cy="0"/>
        </a:xfrm>
      </p:grpSpPr>
      <p:sp>
        <p:nvSpPr>
          <p:cNvPr id="130" name="Google Shape;130;p16"/>
          <p:cNvSpPr txBox="1"/>
          <p:nvPr>
            <p:ph idx="12" type="sldNum"/>
          </p:nvPr>
        </p:nvSpPr>
        <p:spPr>
          <a:xfrm>
            <a:off x="28" y="4736024"/>
            <a:ext cx="348600" cy="393600"/>
          </a:xfrm>
          <a:prstGeom prst="rect">
            <a:avLst/>
          </a:prstGeom>
        </p:spPr>
        <p:txBody>
          <a:bodyPr anchorCtr="0" anchor="ctr" bIns="0" lIns="0" spcFirstLastPara="1" rIns="0" wrap="square" tIns="0">
            <a:normAutofit/>
          </a:bodyPr>
          <a:lstStyle>
            <a:lvl1pPr lvl="0" rtl="0">
              <a:buNone/>
              <a:defRPr>
                <a:solidFill>
                  <a:schemeClr val="dk2"/>
                </a:solidFill>
                <a:latin typeface="Arial"/>
                <a:ea typeface="Arial"/>
                <a:cs typeface="Arial"/>
                <a:sym typeface="Arial"/>
              </a:defRPr>
            </a:lvl1pPr>
            <a:lvl2pPr lvl="1" rtl="0">
              <a:buNone/>
              <a:defRPr>
                <a:solidFill>
                  <a:schemeClr val="dk2"/>
                </a:solidFill>
                <a:latin typeface="Arial"/>
                <a:ea typeface="Arial"/>
                <a:cs typeface="Arial"/>
                <a:sym typeface="Arial"/>
              </a:defRPr>
            </a:lvl2pPr>
            <a:lvl3pPr lvl="2" rtl="0">
              <a:buNone/>
              <a:defRPr>
                <a:solidFill>
                  <a:schemeClr val="dk2"/>
                </a:solidFill>
                <a:latin typeface="Arial"/>
                <a:ea typeface="Arial"/>
                <a:cs typeface="Arial"/>
                <a:sym typeface="Arial"/>
              </a:defRPr>
            </a:lvl3pPr>
            <a:lvl4pPr lvl="3" rtl="0">
              <a:buNone/>
              <a:defRPr>
                <a:solidFill>
                  <a:schemeClr val="dk2"/>
                </a:solidFill>
                <a:latin typeface="Arial"/>
                <a:ea typeface="Arial"/>
                <a:cs typeface="Arial"/>
                <a:sym typeface="Arial"/>
              </a:defRPr>
            </a:lvl4pPr>
            <a:lvl5pPr lvl="4" rtl="0">
              <a:buNone/>
              <a:defRPr>
                <a:solidFill>
                  <a:schemeClr val="dk2"/>
                </a:solidFill>
                <a:latin typeface="Arial"/>
                <a:ea typeface="Arial"/>
                <a:cs typeface="Arial"/>
                <a:sym typeface="Arial"/>
              </a:defRPr>
            </a:lvl5pPr>
            <a:lvl6pPr lvl="5" rtl="0">
              <a:buNone/>
              <a:defRPr>
                <a:solidFill>
                  <a:schemeClr val="dk2"/>
                </a:solidFill>
                <a:latin typeface="Arial"/>
                <a:ea typeface="Arial"/>
                <a:cs typeface="Arial"/>
                <a:sym typeface="Arial"/>
              </a:defRPr>
            </a:lvl6pPr>
            <a:lvl7pPr lvl="6" rtl="0">
              <a:buNone/>
              <a:defRPr>
                <a:solidFill>
                  <a:schemeClr val="dk2"/>
                </a:solidFill>
                <a:latin typeface="Arial"/>
                <a:ea typeface="Arial"/>
                <a:cs typeface="Arial"/>
                <a:sym typeface="Arial"/>
              </a:defRPr>
            </a:lvl7pPr>
            <a:lvl8pPr lvl="7" rtl="0">
              <a:buNone/>
              <a:defRPr>
                <a:solidFill>
                  <a:schemeClr val="dk2"/>
                </a:solidFill>
                <a:latin typeface="Arial"/>
                <a:ea typeface="Arial"/>
                <a:cs typeface="Arial"/>
                <a:sym typeface="Arial"/>
              </a:defRPr>
            </a:lvl8pPr>
            <a:lvl9pPr lvl="8" rtl="0">
              <a:buNone/>
              <a:defRPr>
                <a:solidFill>
                  <a:schemeClr val="dk2"/>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pic>
        <p:nvPicPr>
          <p:cNvPr id="131" name="Google Shape;131;p16"/>
          <p:cNvPicPr preferRelativeResize="0"/>
          <p:nvPr/>
        </p:nvPicPr>
        <p:blipFill rotWithShape="1">
          <a:blip r:embed="rId2">
            <a:alphaModFix/>
          </a:blip>
          <a:srcRect b="0" l="0" r="41741" t="56174"/>
          <a:stretch/>
        </p:blipFill>
        <p:spPr>
          <a:xfrm>
            <a:off x="6915975" y="-77175"/>
            <a:ext cx="2334126" cy="1296375"/>
          </a:xfrm>
          <a:prstGeom prst="rect">
            <a:avLst/>
          </a:prstGeom>
          <a:noFill/>
          <a:ln>
            <a:noFill/>
          </a:ln>
        </p:spPr>
      </p:pic>
      <p:sp>
        <p:nvSpPr>
          <p:cNvPr id="132" name="Google Shape;132;p16"/>
          <p:cNvSpPr txBox="1"/>
          <p:nvPr>
            <p:ph type="title"/>
          </p:nvPr>
        </p:nvSpPr>
        <p:spPr>
          <a:xfrm>
            <a:off x="5021125" y="368825"/>
            <a:ext cx="36249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400"/>
              <a:buNone/>
              <a:defRPr b="1" sz="24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133" name="Google Shape;133;p16"/>
          <p:cNvSpPr txBox="1"/>
          <p:nvPr>
            <p:ph idx="1" type="body"/>
          </p:nvPr>
        </p:nvSpPr>
        <p:spPr>
          <a:xfrm>
            <a:off x="5021125" y="1068425"/>
            <a:ext cx="3703200" cy="34803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SzPts val="1800"/>
              <a:buChar char="•"/>
              <a:defRPr sz="1800"/>
            </a:lvl1pPr>
            <a:lvl2pPr indent="-330200" lvl="1" marL="914400" rtl="0">
              <a:lnSpc>
                <a:spcPct val="115000"/>
              </a:lnSpc>
              <a:spcBef>
                <a:spcPts val="0"/>
              </a:spcBef>
              <a:spcAft>
                <a:spcPts val="0"/>
              </a:spcAft>
              <a:buSzPts val="1600"/>
              <a:buChar char="◦"/>
              <a:defRPr sz="1600"/>
            </a:lvl2pPr>
            <a:lvl3pPr indent="-317500" lvl="2" marL="1371600" rtl="0">
              <a:lnSpc>
                <a:spcPct val="115000"/>
              </a:lnSpc>
              <a:spcBef>
                <a:spcPts val="0"/>
              </a:spcBef>
              <a:spcAft>
                <a:spcPts val="0"/>
              </a:spcAft>
              <a:buSzPts val="1400"/>
              <a:buChar char="•"/>
              <a:defRPr/>
            </a:lvl3pPr>
            <a:lvl4pPr indent="-311150" lvl="3" marL="1828800" rtl="0">
              <a:lnSpc>
                <a:spcPct val="115000"/>
              </a:lnSpc>
              <a:spcBef>
                <a:spcPts val="0"/>
              </a:spcBef>
              <a:spcAft>
                <a:spcPts val="0"/>
              </a:spcAft>
              <a:buSzPts val="1300"/>
              <a:buChar char="◦"/>
              <a:defRPr sz="1300"/>
            </a:lvl4pPr>
            <a:lvl5pPr indent="-304800" lvl="4" marL="2286000" rtl="0">
              <a:lnSpc>
                <a:spcPct val="115000"/>
              </a:lnSpc>
              <a:spcBef>
                <a:spcPts val="0"/>
              </a:spcBef>
              <a:spcAft>
                <a:spcPts val="0"/>
              </a:spcAft>
              <a:buSzPts val="1200"/>
              <a:buChar char="•"/>
              <a:defRPr sz="1200"/>
            </a:lvl5pPr>
            <a:lvl6pPr indent="-298450" lvl="5" marL="2743200" rtl="0">
              <a:lnSpc>
                <a:spcPct val="115000"/>
              </a:lnSpc>
              <a:spcBef>
                <a:spcPts val="0"/>
              </a:spcBef>
              <a:spcAft>
                <a:spcPts val="0"/>
              </a:spcAft>
              <a:buSzPts val="1100"/>
              <a:buChar char="◦"/>
              <a:defRPr sz="1100"/>
            </a:lvl6pPr>
            <a:lvl7pPr indent="-298450" lvl="6" marL="3200400" rtl="0">
              <a:lnSpc>
                <a:spcPct val="115000"/>
              </a:lnSpc>
              <a:spcBef>
                <a:spcPts val="0"/>
              </a:spcBef>
              <a:spcAft>
                <a:spcPts val="0"/>
              </a:spcAft>
              <a:buSzPts val="1100"/>
              <a:buChar char="•"/>
              <a:defRPr sz="1100"/>
            </a:lvl7pPr>
            <a:lvl8pPr indent="-298450" lvl="7" marL="3657600" rtl="0">
              <a:lnSpc>
                <a:spcPct val="115000"/>
              </a:lnSpc>
              <a:spcBef>
                <a:spcPts val="0"/>
              </a:spcBef>
              <a:spcAft>
                <a:spcPts val="0"/>
              </a:spcAft>
              <a:buSzPts val="1100"/>
              <a:buChar char="◦"/>
              <a:defRPr sz="1100"/>
            </a:lvl8pPr>
            <a:lvl9pPr indent="-298450" lvl="8" marL="4114800" rtl="0">
              <a:lnSpc>
                <a:spcPct val="115000"/>
              </a:lnSpc>
              <a:spcBef>
                <a:spcPts val="0"/>
              </a:spcBef>
              <a:spcAft>
                <a:spcPts val="0"/>
              </a:spcAft>
              <a:buSzPts val="1100"/>
              <a:buChar char="•"/>
              <a:defRPr sz="1100"/>
            </a:lvl9pPr>
          </a:lstStyle>
          <a:p/>
        </p:txBody>
      </p:sp>
      <p:pic>
        <p:nvPicPr>
          <p:cNvPr id="134" name="Google Shape;134;p16"/>
          <p:cNvPicPr preferRelativeResize="0"/>
          <p:nvPr/>
        </p:nvPicPr>
        <p:blipFill>
          <a:blip r:embed="rId3">
            <a:alphaModFix/>
          </a:blip>
          <a:stretch>
            <a:fillRect/>
          </a:stretch>
        </p:blipFill>
        <p:spPr>
          <a:xfrm>
            <a:off x="8447450" y="4825113"/>
            <a:ext cx="548641" cy="205819"/>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edia (Without Graph)">
  <p:cSld name="SECTION_TITLE_AND_DESCRIPTION_1">
    <p:spTree>
      <p:nvGrpSpPr>
        <p:cNvPr id="135" name="Shape 135"/>
        <p:cNvGrpSpPr/>
        <p:nvPr/>
      </p:nvGrpSpPr>
      <p:grpSpPr>
        <a:xfrm>
          <a:off x="0" y="0"/>
          <a:ext cx="0" cy="0"/>
          <a:chOff x="0" y="0"/>
          <a:chExt cx="0" cy="0"/>
        </a:xfrm>
      </p:grpSpPr>
      <p:sp>
        <p:nvSpPr>
          <p:cNvPr id="136" name="Google Shape;136;p17"/>
          <p:cNvSpPr/>
          <p:nvPr/>
        </p:nvSpPr>
        <p:spPr>
          <a:xfrm>
            <a:off x="25" y="-25"/>
            <a:ext cx="348600" cy="5143500"/>
          </a:xfrm>
          <a:prstGeom prst="rect">
            <a:avLst/>
          </a:prstGeom>
          <a:solidFill>
            <a:srgbClr val="018B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7"/>
          <p:cNvSpPr txBox="1"/>
          <p:nvPr>
            <p:ph idx="12" type="sldNum"/>
          </p:nvPr>
        </p:nvSpPr>
        <p:spPr>
          <a:xfrm>
            <a:off x="28" y="4736024"/>
            <a:ext cx="348600" cy="393600"/>
          </a:xfrm>
          <a:prstGeom prst="rect">
            <a:avLst/>
          </a:prstGeom>
        </p:spPr>
        <p:txBody>
          <a:bodyPr anchorCtr="0" anchor="ctr" bIns="0" lIns="0" spcFirstLastPara="1" rIns="0" wrap="square" tIns="0">
            <a:normAutofit/>
          </a:bodyPr>
          <a:lstStyle>
            <a:lvl1pPr lvl="0" rtl="0">
              <a:buNone/>
              <a:defRPr>
                <a:latin typeface="Arial"/>
                <a:ea typeface="Arial"/>
                <a:cs typeface="Arial"/>
                <a:sym typeface="Arial"/>
              </a:defRPr>
            </a:lvl1pPr>
            <a:lvl2pPr lvl="1" rtl="0">
              <a:buNone/>
              <a:defRPr>
                <a:latin typeface="Arial"/>
                <a:ea typeface="Arial"/>
                <a:cs typeface="Arial"/>
                <a:sym typeface="Arial"/>
              </a:defRPr>
            </a:lvl2pPr>
            <a:lvl3pPr lvl="2" rtl="0">
              <a:buNone/>
              <a:defRPr>
                <a:latin typeface="Arial"/>
                <a:ea typeface="Arial"/>
                <a:cs typeface="Arial"/>
                <a:sym typeface="Arial"/>
              </a:defRPr>
            </a:lvl3pPr>
            <a:lvl4pPr lvl="3" rtl="0">
              <a:buNone/>
              <a:defRPr>
                <a:latin typeface="Arial"/>
                <a:ea typeface="Arial"/>
                <a:cs typeface="Arial"/>
                <a:sym typeface="Arial"/>
              </a:defRPr>
            </a:lvl4pPr>
            <a:lvl5pPr lvl="4" rtl="0">
              <a:buNone/>
              <a:defRPr>
                <a:latin typeface="Arial"/>
                <a:ea typeface="Arial"/>
                <a:cs typeface="Arial"/>
                <a:sym typeface="Arial"/>
              </a:defRPr>
            </a:lvl5pPr>
            <a:lvl6pPr lvl="5" rtl="0">
              <a:buNone/>
              <a:defRPr>
                <a:latin typeface="Arial"/>
                <a:ea typeface="Arial"/>
                <a:cs typeface="Arial"/>
                <a:sym typeface="Arial"/>
              </a:defRPr>
            </a:lvl6pPr>
            <a:lvl7pPr lvl="6" rtl="0">
              <a:buNone/>
              <a:defRPr>
                <a:latin typeface="Arial"/>
                <a:ea typeface="Arial"/>
                <a:cs typeface="Arial"/>
                <a:sym typeface="Arial"/>
              </a:defRPr>
            </a:lvl7pPr>
            <a:lvl8pPr lvl="7" rtl="0">
              <a:buNone/>
              <a:defRPr>
                <a:latin typeface="Arial"/>
                <a:ea typeface="Arial"/>
                <a:cs typeface="Arial"/>
                <a:sym typeface="Arial"/>
              </a:defRPr>
            </a:lvl8pPr>
            <a:lvl9pPr lvl="8" rtl="0">
              <a:buNone/>
              <a:defRPr>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sp>
        <p:nvSpPr>
          <p:cNvPr id="138" name="Google Shape;138;p17"/>
          <p:cNvSpPr txBox="1"/>
          <p:nvPr>
            <p:ph type="title"/>
          </p:nvPr>
        </p:nvSpPr>
        <p:spPr>
          <a:xfrm>
            <a:off x="5021125" y="368825"/>
            <a:ext cx="36249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400"/>
              <a:buNone/>
              <a:defRPr b="1" sz="24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139" name="Google Shape;139;p17"/>
          <p:cNvSpPr txBox="1"/>
          <p:nvPr>
            <p:ph idx="1" type="body"/>
          </p:nvPr>
        </p:nvSpPr>
        <p:spPr>
          <a:xfrm>
            <a:off x="5021125" y="1068425"/>
            <a:ext cx="3703200" cy="34803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SzPts val="1800"/>
              <a:buChar char="•"/>
              <a:defRPr sz="1800"/>
            </a:lvl1pPr>
            <a:lvl2pPr indent="-330200" lvl="1" marL="914400" rtl="0">
              <a:lnSpc>
                <a:spcPct val="115000"/>
              </a:lnSpc>
              <a:spcBef>
                <a:spcPts val="0"/>
              </a:spcBef>
              <a:spcAft>
                <a:spcPts val="0"/>
              </a:spcAft>
              <a:buSzPts val="1600"/>
              <a:buChar char="◦"/>
              <a:defRPr sz="1600"/>
            </a:lvl2pPr>
            <a:lvl3pPr indent="-317500" lvl="2" marL="1371600" rtl="0">
              <a:lnSpc>
                <a:spcPct val="115000"/>
              </a:lnSpc>
              <a:spcBef>
                <a:spcPts val="0"/>
              </a:spcBef>
              <a:spcAft>
                <a:spcPts val="0"/>
              </a:spcAft>
              <a:buSzPts val="1400"/>
              <a:buChar char="•"/>
              <a:defRPr/>
            </a:lvl3pPr>
            <a:lvl4pPr indent="-311150" lvl="3" marL="1828800" rtl="0">
              <a:lnSpc>
                <a:spcPct val="115000"/>
              </a:lnSpc>
              <a:spcBef>
                <a:spcPts val="0"/>
              </a:spcBef>
              <a:spcAft>
                <a:spcPts val="0"/>
              </a:spcAft>
              <a:buSzPts val="1300"/>
              <a:buChar char="◦"/>
              <a:defRPr sz="1300"/>
            </a:lvl4pPr>
            <a:lvl5pPr indent="-304800" lvl="4" marL="2286000" rtl="0">
              <a:lnSpc>
                <a:spcPct val="115000"/>
              </a:lnSpc>
              <a:spcBef>
                <a:spcPts val="0"/>
              </a:spcBef>
              <a:spcAft>
                <a:spcPts val="0"/>
              </a:spcAft>
              <a:buSzPts val="1200"/>
              <a:buChar char="•"/>
              <a:defRPr sz="1200"/>
            </a:lvl5pPr>
            <a:lvl6pPr indent="-298450" lvl="5" marL="2743200" rtl="0">
              <a:lnSpc>
                <a:spcPct val="115000"/>
              </a:lnSpc>
              <a:spcBef>
                <a:spcPts val="0"/>
              </a:spcBef>
              <a:spcAft>
                <a:spcPts val="0"/>
              </a:spcAft>
              <a:buSzPts val="1100"/>
              <a:buChar char="◦"/>
              <a:defRPr sz="1100"/>
            </a:lvl6pPr>
            <a:lvl7pPr indent="-298450" lvl="6" marL="3200400" rtl="0">
              <a:lnSpc>
                <a:spcPct val="115000"/>
              </a:lnSpc>
              <a:spcBef>
                <a:spcPts val="0"/>
              </a:spcBef>
              <a:spcAft>
                <a:spcPts val="0"/>
              </a:spcAft>
              <a:buSzPts val="1100"/>
              <a:buChar char="•"/>
              <a:defRPr sz="1100"/>
            </a:lvl7pPr>
            <a:lvl8pPr indent="-298450" lvl="7" marL="3657600" rtl="0">
              <a:lnSpc>
                <a:spcPct val="115000"/>
              </a:lnSpc>
              <a:spcBef>
                <a:spcPts val="0"/>
              </a:spcBef>
              <a:spcAft>
                <a:spcPts val="0"/>
              </a:spcAft>
              <a:buSzPts val="1100"/>
              <a:buChar char="◦"/>
              <a:defRPr sz="1100"/>
            </a:lvl8pPr>
            <a:lvl9pPr indent="-298450" lvl="8" marL="4114800" rtl="0">
              <a:lnSpc>
                <a:spcPct val="115000"/>
              </a:lnSpc>
              <a:spcBef>
                <a:spcPts val="0"/>
              </a:spcBef>
              <a:spcAft>
                <a:spcPts val="0"/>
              </a:spcAft>
              <a:buSzPts val="1100"/>
              <a:buChar char="•"/>
              <a:defRPr sz="1100"/>
            </a:lvl9pPr>
          </a:lstStyle>
          <a:p/>
        </p:txBody>
      </p:sp>
      <p:pic>
        <p:nvPicPr>
          <p:cNvPr id="140" name="Google Shape;140;p17"/>
          <p:cNvPicPr preferRelativeResize="0"/>
          <p:nvPr/>
        </p:nvPicPr>
        <p:blipFill>
          <a:blip r:embed="rId2">
            <a:alphaModFix/>
          </a:blip>
          <a:stretch>
            <a:fillRect/>
          </a:stretch>
        </p:blipFill>
        <p:spPr>
          <a:xfrm>
            <a:off x="8447450" y="4825113"/>
            <a:ext cx="548641" cy="205819"/>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edia (Without Graph) 1">
  <p:cSld name="SECTION_TITLE_AND_DESCRIPTION_1_1">
    <p:spTree>
      <p:nvGrpSpPr>
        <p:cNvPr id="141" name="Shape 141"/>
        <p:cNvGrpSpPr/>
        <p:nvPr/>
      </p:nvGrpSpPr>
      <p:grpSpPr>
        <a:xfrm>
          <a:off x="0" y="0"/>
          <a:ext cx="0" cy="0"/>
          <a:chOff x="0" y="0"/>
          <a:chExt cx="0" cy="0"/>
        </a:xfrm>
      </p:grpSpPr>
      <p:sp>
        <p:nvSpPr>
          <p:cNvPr id="142" name="Google Shape;142;p18"/>
          <p:cNvSpPr txBox="1"/>
          <p:nvPr>
            <p:ph idx="12" type="sldNum"/>
          </p:nvPr>
        </p:nvSpPr>
        <p:spPr>
          <a:xfrm>
            <a:off x="28" y="4736024"/>
            <a:ext cx="348600" cy="393600"/>
          </a:xfrm>
          <a:prstGeom prst="rect">
            <a:avLst/>
          </a:prstGeom>
        </p:spPr>
        <p:txBody>
          <a:bodyPr anchorCtr="0" anchor="ctr" bIns="0" lIns="0" spcFirstLastPara="1" rIns="0" wrap="square" tIns="0">
            <a:normAutofit/>
          </a:bodyPr>
          <a:lstStyle>
            <a:lvl1pPr lvl="0" rtl="0">
              <a:buNone/>
              <a:defRPr>
                <a:solidFill>
                  <a:schemeClr val="dk2"/>
                </a:solidFill>
                <a:latin typeface="Arial"/>
                <a:ea typeface="Arial"/>
                <a:cs typeface="Arial"/>
                <a:sym typeface="Arial"/>
              </a:defRPr>
            </a:lvl1pPr>
            <a:lvl2pPr lvl="1" rtl="0">
              <a:buNone/>
              <a:defRPr>
                <a:solidFill>
                  <a:schemeClr val="dk2"/>
                </a:solidFill>
                <a:latin typeface="Arial"/>
                <a:ea typeface="Arial"/>
                <a:cs typeface="Arial"/>
                <a:sym typeface="Arial"/>
              </a:defRPr>
            </a:lvl2pPr>
            <a:lvl3pPr lvl="2" rtl="0">
              <a:buNone/>
              <a:defRPr>
                <a:solidFill>
                  <a:schemeClr val="dk2"/>
                </a:solidFill>
                <a:latin typeface="Arial"/>
                <a:ea typeface="Arial"/>
                <a:cs typeface="Arial"/>
                <a:sym typeface="Arial"/>
              </a:defRPr>
            </a:lvl3pPr>
            <a:lvl4pPr lvl="3" rtl="0">
              <a:buNone/>
              <a:defRPr>
                <a:solidFill>
                  <a:schemeClr val="dk2"/>
                </a:solidFill>
                <a:latin typeface="Arial"/>
                <a:ea typeface="Arial"/>
                <a:cs typeface="Arial"/>
                <a:sym typeface="Arial"/>
              </a:defRPr>
            </a:lvl4pPr>
            <a:lvl5pPr lvl="4" rtl="0">
              <a:buNone/>
              <a:defRPr>
                <a:solidFill>
                  <a:schemeClr val="dk2"/>
                </a:solidFill>
                <a:latin typeface="Arial"/>
                <a:ea typeface="Arial"/>
                <a:cs typeface="Arial"/>
                <a:sym typeface="Arial"/>
              </a:defRPr>
            </a:lvl5pPr>
            <a:lvl6pPr lvl="5" rtl="0">
              <a:buNone/>
              <a:defRPr>
                <a:solidFill>
                  <a:schemeClr val="dk2"/>
                </a:solidFill>
                <a:latin typeface="Arial"/>
                <a:ea typeface="Arial"/>
                <a:cs typeface="Arial"/>
                <a:sym typeface="Arial"/>
              </a:defRPr>
            </a:lvl6pPr>
            <a:lvl7pPr lvl="6" rtl="0">
              <a:buNone/>
              <a:defRPr>
                <a:solidFill>
                  <a:schemeClr val="dk2"/>
                </a:solidFill>
                <a:latin typeface="Arial"/>
                <a:ea typeface="Arial"/>
                <a:cs typeface="Arial"/>
                <a:sym typeface="Arial"/>
              </a:defRPr>
            </a:lvl7pPr>
            <a:lvl8pPr lvl="7" rtl="0">
              <a:buNone/>
              <a:defRPr>
                <a:solidFill>
                  <a:schemeClr val="dk2"/>
                </a:solidFill>
                <a:latin typeface="Arial"/>
                <a:ea typeface="Arial"/>
                <a:cs typeface="Arial"/>
                <a:sym typeface="Arial"/>
              </a:defRPr>
            </a:lvl8pPr>
            <a:lvl9pPr lvl="8" rtl="0">
              <a:buNone/>
              <a:defRPr>
                <a:solidFill>
                  <a:schemeClr val="dk2"/>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sp>
        <p:nvSpPr>
          <p:cNvPr id="143" name="Google Shape;143;p18"/>
          <p:cNvSpPr txBox="1"/>
          <p:nvPr>
            <p:ph type="title"/>
          </p:nvPr>
        </p:nvSpPr>
        <p:spPr>
          <a:xfrm>
            <a:off x="5021125" y="368825"/>
            <a:ext cx="36249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400"/>
              <a:buNone/>
              <a:defRPr b="1" sz="24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144" name="Google Shape;144;p18"/>
          <p:cNvSpPr txBox="1"/>
          <p:nvPr>
            <p:ph idx="1" type="body"/>
          </p:nvPr>
        </p:nvSpPr>
        <p:spPr>
          <a:xfrm>
            <a:off x="5021125" y="1068425"/>
            <a:ext cx="3703200" cy="34803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SzPts val="1800"/>
              <a:buChar char="•"/>
              <a:defRPr sz="1800"/>
            </a:lvl1pPr>
            <a:lvl2pPr indent="-330200" lvl="1" marL="914400" rtl="0">
              <a:lnSpc>
                <a:spcPct val="115000"/>
              </a:lnSpc>
              <a:spcBef>
                <a:spcPts val="0"/>
              </a:spcBef>
              <a:spcAft>
                <a:spcPts val="0"/>
              </a:spcAft>
              <a:buSzPts val="1600"/>
              <a:buChar char="◦"/>
              <a:defRPr sz="1600"/>
            </a:lvl2pPr>
            <a:lvl3pPr indent="-317500" lvl="2" marL="1371600" rtl="0">
              <a:lnSpc>
                <a:spcPct val="115000"/>
              </a:lnSpc>
              <a:spcBef>
                <a:spcPts val="0"/>
              </a:spcBef>
              <a:spcAft>
                <a:spcPts val="0"/>
              </a:spcAft>
              <a:buSzPts val="1400"/>
              <a:buChar char="•"/>
              <a:defRPr/>
            </a:lvl3pPr>
            <a:lvl4pPr indent="-311150" lvl="3" marL="1828800" rtl="0">
              <a:lnSpc>
                <a:spcPct val="115000"/>
              </a:lnSpc>
              <a:spcBef>
                <a:spcPts val="0"/>
              </a:spcBef>
              <a:spcAft>
                <a:spcPts val="0"/>
              </a:spcAft>
              <a:buSzPts val="1300"/>
              <a:buChar char="◦"/>
              <a:defRPr sz="1300"/>
            </a:lvl4pPr>
            <a:lvl5pPr indent="-304800" lvl="4" marL="2286000" rtl="0">
              <a:lnSpc>
                <a:spcPct val="115000"/>
              </a:lnSpc>
              <a:spcBef>
                <a:spcPts val="0"/>
              </a:spcBef>
              <a:spcAft>
                <a:spcPts val="0"/>
              </a:spcAft>
              <a:buSzPts val="1200"/>
              <a:buChar char="•"/>
              <a:defRPr sz="1200"/>
            </a:lvl5pPr>
            <a:lvl6pPr indent="-298450" lvl="5" marL="2743200" rtl="0">
              <a:lnSpc>
                <a:spcPct val="115000"/>
              </a:lnSpc>
              <a:spcBef>
                <a:spcPts val="0"/>
              </a:spcBef>
              <a:spcAft>
                <a:spcPts val="0"/>
              </a:spcAft>
              <a:buSzPts val="1100"/>
              <a:buChar char="◦"/>
              <a:defRPr sz="1100"/>
            </a:lvl6pPr>
            <a:lvl7pPr indent="-298450" lvl="6" marL="3200400" rtl="0">
              <a:lnSpc>
                <a:spcPct val="115000"/>
              </a:lnSpc>
              <a:spcBef>
                <a:spcPts val="0"/>
              </a:spcBef>
              <a:spcAft>
                <a:spcPts val="0"/>
              </a:spcAft>
              <a:buSzPts val="1100"/>
              <a:buChar char="•"/>
              <a:defRPr sz="1100"/>
            </a:lvl7pPr>
            <a:lvl8pPr indent="-298450" lvl="7" marL="3657600" rtl="0">
              <a:lnSpc>
                <a:spcPct val="115000"/>
              </a:lnSpc>
              <a:spcBef>
                <a:spcPts val="0"/>
              </a:spcBef>
              <a:spcAft>
                <a:spcPts val="0"/>
              </a:spcAft>
              <a:buSzPts val="1100"/>
              <a:buChar char="◦"/>
              <a:defRPr sz="1100"/>
            </a:lvl8pPr>
            <a:lvl9pPr indent="-298450" lvl="8" marL="4114800" rtl="0">
              <a:lnSpc>
                <a:spcPct val="115000"/>
              </a:lnSpc>
              <a:spcBef>
                <a:spcPts val="0"/>
              </a:spcBef>
              <a:spcAft>
                <a:spcPts val="0"/>
              </a:spcAft>
              <a:buSzPts val="1100"/>
              <a:buChar char="•"/>
              <a:defRPr sz="1100"/>
            </a:lvl9pPr>
          </a:lstStyle>
          <a:p/>
        </p:txBody>
      </p:sp>
      <p:pic>
        <p:nvPicPr>
          <p:cNvPr id="145" name="Google Shape;145;p18"/>
          <p:cNvPicPr preferRelativeResize="0"/>
          <p:nvPr/>
        </p:nvPicPr>
        <p:blipFill>
          <a:blip r:embed="rId2">
            <a:alphaModFix/>
          </a:blip>
          <a:stretch>
            <a:fillRect/>
          </a:stretch>
        </p:blipFill>
        <p:spPr>
          <a:xfrm>
            <a:off x="8447450" y="4825113"/>
            <a:ext cx="548641" cy="205819"/>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APTION_ONLY">
    <p:bg>
      <p:bgPr>
        <a:solidFill>
          <a:schemeClr val="dk2"/>
        </a:solidFill>
      </p:bgPr>
    </p:bg>
    <p:spTree>
      <p:nvGrpSpPr>
        <p:cNvPr id="146" name="Shape 146"/>
        <p:cNvGrpSpPr/>
        <p:nvPr/>
      </p:nvGrpSpPr>
      <p:grpSpPr>
        <a:xfrm>
          <a:off x="0" y="0"/>
          <a:ext cx="0" cy="0"/>
          <a:chOff x="0" y="0"/>
          <a:chExt cx="0" cy="0"/>
        </a:xfrm>
      </p:grpSpPr>
      <p:sp>
        <p:nvSpPr>
          <p:cNvPr id="147" name="Google Shape;147;p19"/>
          <p:cNvSpPr txBox="1"/>
          <p:nvPr>
            <p:ph idx="12" type="sldNum"/>
          </p:nvPr>
        </p:nvSpPr>
        <p:spPr>
          <a:xfrm>
            <a:off x="28" y="4736024"/>
            <a:ext cx="348600" cy="393600"/>
          </a:xfrm>
          <a:prstGeom prst="rect">
            <a:avLst/>
          </a:prstGeom>
        </p:spPr>
        <p:txBody>
          <a:bodyPr anchorCtr="0" anchor="ctr" bIns="0" lIns="0" spcFirstLastPara="1" rIns="0" wrap="square" tIns="0">
            <a:normAutofit/>
          </a:bodyPr>
          <a:lstStyle>
            <a:lvl1pPr lvl="0">
              <a:buNone/>
              <a:defRPr>
                <a:latin typeface="Arial"/>
                <a:ea typeface="Arial"/>
                <a:cs typeface="Arial"/>
                <a:sym typeface="Arial"/>
              </a:defRPr>
            </a:lvl1pPr>
            <a:lvl2pPr lvl="1">
              <a:buNone/>
              <a:defRPr>
                <a:latin typeface="Arial"/>
                <a:ea typeface="Arial"/>
                <a:cs typeface="Arial"/>
                <a:sym typeface="Arial"/>
              </a:defRPr>
            </a:lvl2pPr>
            <a:lvl3pPr lvl="2">
              <a:buNone/>
              <a:defRPr>
                <a:latin typeface="Arial"/>
                <a:ea typeface="Arial"/>
                <a:cs typeface="Arial"/>
                <a:sym typeface="Arial"/>
              </a:defRPr>
            </a:lvl3pPr>
            <a:lvl4pPr lvl="3">
              <a:buNone/>
              <a:defRPr>
                <a:latin typeface="Arial"/>
                <a:ea typeface="Arial"/>
                <a:cs typeface="Arial"/>
                <a:sym typeface="Arial"/>
              </a:defRPr>
            </a:lvl4pPr>
            <a:lvl5pPr lvl="4">
              <a:buNone/>
              <a:defRPr>
                <a:latin typeface="Arial"/>
                <a:ea typeface="Arial"/>
                <a:cs typeface="Arial"/>
                <a:sym typeface="Arial"/>
              </a:defRPr>
            </a:lvl5pPr>
            <a:lvl6pPr lvl="5">
              <a:buNone/>
              <a:defRPr>
                <a:latin typeface="Arial"/>
                <a:ea typeface="Arial"/>
                <a:cs typeface="Arial"/>
                <a:sym typeface="Arial"/>
              </a:defRPr>
            </a:lvl6pPr>
            <a:lvl7pPr lvl="6">
              <a:buNone/>
              <a:defRPr>
                <a:latin typeface="Arial"/>
                <a:ea typeface="Arial"/>
                <a:cs typeface="Arial"/>
                <a:sym typeface="Arial"/>
              </a:defRPr>
            </a:lvl7pPr>
            <a:lvl8pPr lvl="7">
              <a:buNone/>
              <a:defRPr>
                <a:latin typeface="Arial"/>
                <a:ea typeface="Arial"/>
                <a:cs typeface="Arial"/>
                <a:sym typeface="Arial"/>
              </a:defRPr>
            </a:lvl8pPr>
            <a:lvl9pPr lvl="8">
              <a:buNone/>
              <a:defRPr>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pic>
        <p:nvPicPr>
          <p:cNvPr id="148" name="Google Shape;148;p19"/>
          <p:cNvPicPr preferRelativeResize="0"/>
          <p:nvPr/>
        </p:nvPicPr>
        <p:blipFill rotWithShape="1">
          <a:blip r:embed="rId2">
            <a:alphaModFix/>
          </a:blip>
          <a:srcRect b="0" l="0" r="21377" t="0"/>
          <a:stretch/>
        </p:blipFill>
        <p:spPr>
          <a:xfrm>
            <a:off x="3539825" y="-955975"/>
            <a:ext cx="5604174" cy="7128174"/>
          </a:xfrm>
          <a:prstGeom prst="rect">
            <a:avLst/>
          </a:prstGeom>
          <a:noFill/>
          <a:ln>
            <a:noFill/>
          </a:ln>
        </p:spPr>
      </p:pic>
      <p:sp>
        <p:nvSpPr>
          <p:cNvPr id="149" name="Google Shape;149;p19"/>
          <p:cNvSpPr txBox="1"/>
          <p:nvPr>
            <p:ph type="title"/>
          </p:nvPr>
        </p:nvSpPr>
        <p:spPr>
          <a:xfrm>
            <a:off x="1089950" y="906675"/>
            <a:ext cx="6060000" cy="16782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rgbClr val="FFFFFF"/>
              </a:buClr>
              <a:buSzPts val="2000"/>
              <a:buNone/>
              <a:defRPr sz="2000">
                <a:solidFill>
                  <a:srgbClr val="FFFFFF"/>
                </a:solidFill>
              </a:defRPr>
            </a:lvl1pPr>
            <a:lvl2pPr lvl="1">
              <a:spcBef>
                <a:spcPts val="0"/>
              </a:spcBef>
              <a:spcAft>
                <a:spcPts val="0"/>
              </a:spcAft>
              <a:buClr>
                <a:srgbClr val="FFFFFF"/>
              </a:buClr>
              <a:buSzPts val="2000"/>
              <a:buNone/>
              <a:defRPr sz="2000">
                <a:solidFill>
                  <a:srgbClr val="FFFFFF"/>
                </a:solidFill>
              </a:defRPr>
            </a:lvl2pPr>
            <a:lvl3pPr lvl="2">
              <a:spcBef>
                <a:spcPts val="0"/>
              </a:spcBef>
              <a:spcAft>
                <a:spcPts val="0"/>
              </a:spcAft>
              <a:buClr>
                <a:srgbClr val="FFFFFF"/>
              </a:buClr>
              <a:buSzPts val="2000"/>
              <a:buNone/>
              <a:defRPr sz="2000">
                <a:solidFill>
                  <a:srgbClr val="FFFFFF"/>
                </a:solidFill>
              </a:defRPr>
            </a:lvl3pPr>
            <a:lvl4pPr lvl="3">
              <a:spcBef>
                <a:spcPts val="0"/>
              </a:spcBef>
              <a:spcAft>
                <a:spcPts val="0"/>
              </a:spcAft>
              <a:buClr>
                <a:srgbClr val="FFFFFF"/>
              </a:buClr>
              <a:buSzPts val="2000"/>
              <a:buNone/>
              <a:defRPr sz="2000">
                <a:solidFill>
                  <a:srgbClr val="FFFFFF"/>
                </a:solidFill>
              </a:defRPr>
            </a:lvl4pPr>
            <a:lvl5pPr lvl="4">
              <a:spcBef>
                <a:spcPts val="0"/>
              </a:spcBef>
              <a:spcAft>
                <a:spcPts val="0"/>
              </a:spcAft>
              <a:buClr>
                <a:srgbClr val="FFFFFF"/>
              </a:buClr>
              <a:buSzPts val="2000"/>
              <a:buNone/>
              <a:defRPr sz="2000">
                <a:solidFill>
                  <a:srgbClr val="FFFFFF"/>
                </a:solidFill>
              </a:defRPr>
            </a:lvl5pPr>
            <a:lvl6pPr lvl="5">
              <a:spcBef>
                <a:spcPts val="0"/>
              </a:spcBef>
              <a:spcAft>
                <a:spcPts val="0"/>
              </a:spcAft>
              <a:buClr>
                <a:srgbClr val="FFFFFF"/>
              </a:buClr>
              <a:buSzPts val="2000"/>
              <a:buNone/>
              <a:defRPr sz="2000">
                <a:solidFill>
                  <a:srgbClr val="FFFFFF"/>
                </a:solidFill>
              </a:defRPr>
            </a:lvl6pPr>
            <a:lvl7pPr lvl="6">
              <a:spcBef>
                <a:spcPts val="0"/>
              </a:spcBef>
              <a:spcAft>
                <a:spcPts val="0"/>
              </a:spcAft>
              <a:buClr>
                <a:srgbClr val="FFFFFF"/>
              </a:buClr>
              <a:buSzPts val="2000"/>
              <a:buNone/>
              <a:defRPr sz="2000">
                <a:solidFill>
                  <a:srgbClr val="FFFFFF"/>
                </a:solidFill>
              </a:defRPr>
            </a:lvl7pPr>
            <a:lvl8pPr lvl="7">
              <a:spcBef>
                <a:spcPts val="0"/>
              </a:spcBef>
              <a:spcAft>
                <a:spcPts val="0"/>
              </a:spcAft>
              <a:buClr>
                <a:srgbClr val="FFFFFF"/>
              </a:buClr>
              <a:buSzPts val="2000"/>
              <a:buNone/>
              <a:defRPr sz="2000">
                <a:solidFill>
                  <a:srgbClr val="FFFFFF"/>
                </a:solidFill>
              </a:defRPr>
            </a:lvl8pPr>
            <a:lvl9pPr lvl="8">
              <a:spcBef>
                <a:spcPts val="0"/>
              </a:spcBef>
              <a:spcAft>
                <a:spcPts val="0"/>
              </a:spcAft>
              <a:buClr>
                <a:srgbClr val="FFFFFF"/>
              </a:buClr>
              <a:buSzPts val="2000"/>
              <a:buNone/>
              <a:defRPr sz="2000">
                <a:solidFill>
                  <a:srgbClr val="FFFFFF"/>
                </a:solidFill>
              </a:defRPr>
            </a:lvl9pPr>
          </a:lstStyle>
          <a:p/>
        </p:txBody>
      </p:sp>
      <p:sp>
        <p:nvSpPr>
          <p:cNvPr id="150" name="Google Shape;150;p19"/>
          <p:cNvSpPr txBox="1"/>
          <p:nvPr/>
        </p:nvSpPr>
        <p:spPr>
          <a:xfrm>
            <a:off x="678050" y="4774132"/>
            <a:ext cx="7531500" cy="307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00">
                <a:solidFill>
                  <a:srgbClr val="FFFFFF"/>
                </a:solidFill>
              </a:rPr>
              <a:t>Neo4j, Inc. All rights reserved 2021</a:t>
            </a:r>
            <a:endParaRPr sz="700">
              <a:solidFill>
                <a:srgbClr val="FFFFFF"/>
              </a:solidFill>
            </a:endParaRPr>
          </a:p>
        </p:txBody>
      </p:sp>
      <p:sp>
        <p:nvSpPr>
          <p:cNvPr id="151" name="Google Shape;151;p19"/>
          <p:cNvSpPr txBox="1"/>
          <p:nvPr>
            <p:ph idx="1" type="subTitle"/>
          </p:nvPr>
        </p:nvSpPr>
        <p:spPr>
          <a:xfrm>
            <a:off x="1089950" y="2649482"/>
            <a:ext cx="3170700" cy="4491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rgbClr val="FFFFFF"/>
              </a:buClr>
              <a:buSzPts val="1400"/>
              <a:buNone/>
              <a:defRPr>
                <a:solidFill>
                  <a:srgbClr val="FFFF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152" name="Google Shape;152;p19"/>
          <p:cNvPicPr preferRelativeResize="0"/>
          <p:nvPr/>
        </p:nvPicPr>
        <p:blipFill>
          <a:blip r:embed="rId3">
            <a:alphaModFix/>
          </a:blip>
          <a:stretch>
            <a:fillRect/>
          </a:stretch>
        </p:blipFill>
        <p:spPr>
          <a:xfrm>
            <a:off x="8447450" y="4830388"/>
            <a:ext cx="548641" cy="205819"/>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s - Different Colors">
  <p:cSld name="BIG_NUMBER">
    <p:bg>
      <p:bgPr>
        <a:noFill/>
      </p:bgPr>
    </p:bg>
    <p:spTree>
      <p:nvGrpSpPr>
        <p:cNvPr id="153" name="Shape 153"/>
        <p:cNvGrpSpPr/>
        <p:nvPr/>
      </p:nvGrpSpPr>
      <p:grpSpPr>
        <a:xfrm>
          <a:off x="0" y="0"/>
          <a:ext cx="0" cy="0"/>
          <a:chOff x="0" y="0"/>
          <a:chExt cx="0" cy="0"/>
        </a:xfrm>
      </p:grpSpPr>
      <p:sp>
        <p:nvSpPr>
          <p:cNvPr id="154" name="Google Shape;154;p20"/>
          <p:cNvSpPr txBox="1"/>
          <p:nvPr>
            <p:ph idx="12" type="sldNum"/>
          </p:nvPr>
        </p:nvSpPr>
        <p:spPr>
          <a:xfrm>
            <a:off x="28" y="4736024"/>
            <a:ext cx="348600" cy="393600"/>
          </a:xfrm>
          <a:prstGeom prst="rect">
            <a:avLst/>
          </a:prstGeom>
        </p:spPr>
        <p:txBody>
          <a:bodyPr anchorCtr="0" anchor="ctr" bIns="0" lIns="0" spcFirstLastPara="1" rIns="0" wrap="square" tIns="0">
            <a:normAutofit/>
          </a:bodyPr>
          <a:lstStyle>
            <a:lvl1pPr lvl="0">
              <a:buNone/>
              <a:defRPr>
                <a:latin typeface="Arial"/>
                <a:ea typeface="Arial"/>
                <a:cs typeface="Arial"/>
                <a:sym typeface="Arial"/>
              </a:defRPr>
            </a:lvl1pPr>
            <a:lvl2pPr lvl="1">
              <a:buNone/>
              <a:defRPr>
                <a:latin typeface="Arial"/>
                <a:ea typeface="Arial"/>
                <a:cs typeface="Arial"/>
                <a:sym typeface="Arial"/>
              </a:defRPr>
            </a:lvl2pPr>
            <a:lvl3pPr lvl="2">
              <a:buNone/>
              <a:defRPr>
                <a:latin typeface="Arial"/>
                <a:ea typeface="Arial"/>
                <a:cs typeface="Arial"/>
                <a:sym typeface="Arial"/>
              </a:defRPr>
            </a:lvl3pPr>
            <a:lvl4pPr lvl="3">
              <a:buNone/>
              <a:defRPr>
                <a:latin typeface="Arial"/>
                <a:ea typeface="Arial"/>
                <a:cs typeface="Arial"/>
                <a:sym typeface="Arial"/>
              </a:defRPr>
            </a:lvl4pPr>
            <a:lvl5pPr lvl="4">
              <a:buNone/>
              <a:defRPr>
                <a:latin typeface="Arial"/>
                <a:ea typeface="Arial"/>
                <a:cs typeface="Arial"/>
                <a:sym typeface="Arial"/>
              </a:defRPr>
            </a:lvl5pPr>
            <a:lvl6pPr lvl="5">
              <a:buNone/>
              <a:defRPr>
                <a:latin typeface="Arial"/>
                <a:ea typeface="Arial"/>
                <a:cs typeface="Arial"/>
                <a:sym typeface="Arial"/>
              </a:defRPr>
            </a:lvl6pPr>
            <a:lvl7pPr lvl="6">
              <a:buNone/>
              <a:defRPr>
                <a:latin typeface="Arial"/>
                <a:ea typeface="Arial"/>
                <a:cs typeface="Arial"/>
                <a:sym typeface="Arial"/>
              </a:defRPr>
            </a:lvl7pPr>
            <a:lvl8pPr lvl="7">
              <a:buNone/>
              <a:defRPr>
                <a:latin typeface="Arial"/>
                <a:ea typeface="Arial"/>
                <a:cs typeface="Arial"/>
                <a:sym typeface="Arial"/>
              </a:defRPr>
            </a:lvl8pPr>
            <a:lvl9pPr lvl="8">
              <a:buNone/>
              <a:defRPr>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pic>
        <p:nvPicPr>
          <p:cNvPr id="155" name="Google Shape;155;p20"/>
          <p:cNvPicPr preferRelativeResize="0"/>
          <p:nvPr/>
        </p:nvPicPr>
        <p:blipFill rotWithShape="1">
          <a:blip r:embed="rId2">
            <a:alphaModFix amt="10000"/>
          </a:blip>
          <a:srcRect b="-1080" l="1900" r="34748" t="1080"/>
          <a:stretch/>
        </p:blipFill>
        <p:spPr>
          <a:xfrm>
            <a:off x="5616468" y="215450"/>
            <a:ext cx="4043832" cy="5143499"/>
          </a:xfrm>
          <a:prstGeom prst="rect">
            <a:avLst/>
          </a:prstGeom>
          <a:noFill/>
          <a:ln>
            <a:noFill/>
          </a:ln>
        </p:spPr>
      </p:pic>
      <p:pic>
        <p:nvPicPr>
          <p:cNvPr id="156" name="Google Shape;156;p20"/>
          <p:cNvPicPr preferRelativeResize="0"/>
          <p:nvPr/>
        </p:nvPicPr>
        <p:blipFill>
          <a:blip r:embed="rId3">
            <a:alphaModFix/>
          </a:blip>
          <a:stretch>
            <a:fillRect/>
          </a:stretch>
        </p:blipFill>
        <p:spPr>
          <a:xfrm>
            <a:off x="8447450" y="4830388"/>
            <a:ext cx="548641" cy="205819"/>
          </a:xfrm>
          <a:prstGeom prst="rect">
            <a:avLst/>
          </a:prstGeom>
          <a:noFill/>
          <a:ln>
            <a:noFill/>
          </a:ln>
        </p:spPr>
      </p:pic>
      <p:sp>
        <p:nvSpPr>
          <p:cNvPr id="157" name="Google Shape;157;p20"/>
          <p:cNvSpPr txBox="1"/>
          <p:nvPr>
            <p:ph type="title"/>
          </p:nvPr>
        </p:nvSpPr>
        <p:spPr>
          <a:xfrm>
            <a:off x="682650" y="1808555"/>
            <a:ext cx="7425300" cy="1536000"/>
          </a:xfrm>
          <a:prstGeom prst="rect">
            <a:avLst/>
          </a:prstGeom>
          <a:noFill/>
          <a:ln>
            <a:noFill/>
          </a:ln>
        </p:spPr>
        <p:txBody>
          <a:bodyPr anchorCtr="0" anchor="t" bIns="91425" lIns="0" spcFirstLastPara="1" rIns="91425" wrap="square" tIns="91425">
            <a:noAutofit/>
          </a:bodyPr>
          <a:lstStyle>
            <a:lvl1pPr lvl="0" rtl="0">
              <a:spcBef>
                <a:spcPts val="0"/>
              </a:spcBef>
              <a:spcAft>
                <a:spcPts val="0"/>
              </a:spcAft>
              <a:buClr>
                <a:srgbClr val="018BFF"/>
              </a:buClr>
              <a:buSzPts val="3600"/>
              <a:buNone/>
              <a:defRPr b="1" sz="3600">
                <a:solidFill>
                  <a:srgbClr val="018BFF"/>
                </a:solidFill>
              </a:defRPr>
            </a:lvl1pPr>
            <a:lvl2pPr lvl="1" rtl="0">
              <a:spcBef>
                <a:spcPts val="0"/>
              </a:spcBef>
              <a:spcAft>
                <a:spcPts val="0"/>
              </a:spcAft>
              <a:buClr>
                <a:srgbClr val="018BFF"/>
              </a:buClr>
              <a:buSzPts val="3600"/>
              <a:buNone/>
              <a:defRPr sz="3600">
                <a:solidFill>
                  <a:srgbClr val="018BFF"/>
                </a:solidFill>
              </a:defRPr>
            </a:lvl2pPr>
            <a:lvl3pPr lvl="2" rtl="0">
              <a:spcBef>
                <a:spcPts val="0"/>
              </a:spcBef>
              <a:spcAft>
                <a:spcPts val="0"/>
              </a:spcAft>
              <a:buClr>
                <a:srgbClr val="018BFF"/>
              </a:buClr>
              <a:buSzPts val="3600"/>
              <a:buNone/>
              <a:defRPr sz="3600">
                <a:solidFill>
                  <a:srgbClr val="018BFF"/>
                </a:solidFill>
              </a:defRPr>
            </a:lvl3pPr>
            <a:lvl4pPr lvl="3" rtl="0">
              <a:spcBef>
                <a:spcPts val="0"/>
              </a:spcBef>
              <a:spcAft>
                <a:spcPts val="0"/>
              </a:spcAft>
              <a:buClr>
                <a:srgbClr val="018BFF"/>
              </a:buClr>
              <a:buSzPts val="3600"/>
              <a:buNone/>
              <a:defRPr sz="3600">
                <a:solidFill>
                  <a:srgbClr val="018BFF"/>
                </a:solidFill>
              </a:defRPr>
            </a:lvl4pPr>
            <a:lvl5pPr lvl="4" rtl="0">
              <a:spcBef>
                <a:spcPts val="0"/>
              </a:spcBef>
              <a:spcAft>
                <a:spcPts val="0"/>
              </a:spcAft>
              <a:buClr>
                <a:srgbClr val="018BFF"/>
              </a:buClr>
              <a:buSzPts val="3600"/>
              <a:buNone/>
              <a:defRPr sz="3600">
                <a:solidFill>
                  <a:srgbClr val="018BFF"/>
                </a:solidFill>
              </a:defRPr>
            </a:lvl5pPr>
            <a:lvl6pPr lvl="5" rtl="0">
              <a:spcBef>
                <a:spcPts val="0"/>
              </a:spcBef>
              <a:spcAft>
                <a:spcPts val="0"/>
              </a:spcAft>
              <a:buClr>
                <a:srgbClr val="018BFF"/>
              </a:buClr>
              <a:buSzPts val="3600"/>
              <a:buNone/>
              <a:defRPr sz="3600">
                <a:solidFill>
                  <a:srgbClr val="018BFF"/>
                </a:solidFill>
              </a:defRPr>
            </a:lvl6pPr>
            <a:lvl7pPr lvl="6" rtl="0">
              <a:spcBef>
                <a:spcPts val="0"/>
              </a:spcBef>
              <a:spcAft>
                <a:spcPts val="0"/>
              </a:spcAft>
              <a:buClr>
                <a:srgbClr val="018BFF"/>
              </a:buClr>
              <a:buSzPts val="3600"/>
              <a:buNone/>
              <a:defRPr sz="3600">
                <a:solidFill>
                  <a:srgbClr val="018BFF"/>
                </a:solidFill>
              </a:defRPr>
            </a:lvl7pPr>
            <a:lvl8pPr lvl="7" rtl="0">
              <a:spcBef>
                <a:spcPts val="0"/>
              </a:spcBef>
              <a:spcAft>
                <a:spcPts val="0"/>
              </a:spcAft>
              <a:buClr>
                <a:srgbClr val="018BFF"/>
              </a:buClr>
              <a:buSzPts val="3600"/>
              <a:buNone/>
              <a:defRPr sz="3600">
                <a:solidFill>
                  <a:srgbClr val="018BFF"/>
                </a:solidFill>
              </a:defRPr>
            </a:lvl8pPr>
            <a:lvl9pPr lvl="8" rtl="0">
              <a:spcBef>
                <a:spcPts val="0"/>
              </a:spcBef>
              <a:spcAft>
                <a:spcPts val="0"/>
              </a:spcAft>
              <a:buClr>
                <a:srgbClr val="018BFF"/>
              </a:buClr>
              <a:buSzPts val="3600"/>
              <a:buNone/>
              <a:defRPr sz="3600">
                <a:solidFill>
                  <a:srgbClr val="018BFF"/>
                </a:solidFill>
              </a:defRPr>
            </a:lvl9pPr>
          </a:lstStyle>
          <a:p/>
        </p:txBody>
      </p:sp>
      <p:sp>
        <p:nvSpPr>
          <p:cNvPr id="158" name="Google Shape;158;p20"/>
          <p:cNvSpPr txBox="1"/>
          <p:nvPr>
            <p:ph idx="1" type="subTitle"/>
          </p:nvPr>
        </p:nvSpPr>
        <p:spPr>
          <a:xfrm>
            <a:off x="664700" y="2856788"/>
            <a:ext cx="4760700" cy="9252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rgbClr val="018BFF"/>
              </a:buClr>
              <a:buSzPts val="1600"/>
              <a:buNone/>
              <a:defRPr sz="1600">
                <a:solidFill>
                  <a:srgbClr val="018BFF"/>
                </a:solidFill>
              </a:defRPr>
            </a:lvl1pPr>
            <a:lvl2pPr lvl="1" rtl="0">
              <a:spcBef>
                <a:spcPts val="0"/>
              </a:spcBef>
              <a:spcAft>
                <a:spcPts val="0"/>
              </a:spcAft>
              <a:buClr>
                <a:srgbClr val="018BFF"/>
              </a:buClr>
              <a:buSzPts val="1600"/>
              <a:buNone/>
              <a:defRPr sz="1600">
                <a:solidFill>
                  <a:srgbClr val="018BFF"/>
                </a:solidFill>
              </a:defRPr>
            </a:lvl2pPr>
            <a:lvl3pPr lvl="2" rtl="0">
              <a:spcBef>
                <a:spcPts val="0"/>
              </a:spcBef>
              <a:spcAft>
                <a:spcPts val="0"/>
              </a:spcAft>
              <a:buClr>
                <a:srgbClr val="018BFF"/>
              </a:buClr>
              <a:buSzPts val="1600"/>
              <a:buNone/>
              <a:defRPr sz="1600">
                <a:solidFill>
                  <a:srgbClr val="018BFF"/>
                </a:solidFill>
              </a:defRPr>
            </a:lvl3pPr>
            <a:lvl4pPr lvl="3" rtl="0">
              <a:spcBef>
                <a:spcPts val="0"/>
              </a:spcBef>
              <a:spcAft>
                <a:spcPts val="0"/>
              </a:spcAft>
              <a:buClr>
                <a:srgbClr val="018BFF"/>
              </a:buClr>
              <a:buSzPts val="1600"/>
              <a:buNone/>
              <a:defRPr sz="1600">
                <a:solidFill>
                  <a:srgbClr val="018BFF"/>
                </a:solidFill>
              </a:defRPr>
            </a:lvl4pPr>
            <a:lvl5pPr lvl="4" rtl="0">
              <a:spcBef>
                <a:spcPts val="0"/>
              </a:spcBef>
              <a:spcAft>
                <a:spcPts val="0"/>
              </a:spcAft>
              <a:buClr>
                <a:srgbClr val="018BFF"/>
              </a:buClr>
              <a:buSzPts val="1600"/>
              <a:buNone/>
              <a:defRPr sz="1600">
                <a:solidFill>
                  <a:srgbClr val="018BFF"/>
                </a:solidFill>
              </a:defRPr>
            </a:lvl5pPr>
            <a:lvl6pPr lvl="5" rtl="0">
              <a:spcBef>
                <a:spcPts val="0"/>
              </a:spcBef>
              <a:spcAft>
                <a:spcPts val="0"/>
              </a:spcAft>
              <a:buClr>
                <a:srgbClr val="018BFF"/>
              </a:buClr>
              <a:buSzPts val="1600"/>
              <a:buNone/>
              <a:defRPr sz="1600">
                <a:solidFill>
                  <a:srgbClr val="018BFF"/>
                </a:solidFill>
              </a:defRPr>
            </a:lvl6pPr>
            <a:lvl7pPr lvl="6" rtl="0">
              <a:spcBef>
                <a:spcPts val="0"/>
              </a:spcBef>
              <a:spcAft>
                <a:spcPts val="0"/>
              </a:spcAft>
              <a:buClr>
                <a:srgbClr val="018BFF"/>
              </a:buClr>
              <a:buSzPts val="1600"/>
              <a:buNone/>
              <a:defRPr sz="1600">
                <a:solidFill>
                  <a:srgbClr val="018BFF"/>
                </a:solidFill>
              </a:defRPr>
            </a:lvl7pPr>
            <a:lvl8pPr lvl="7" rtl="0">
              <a:spcBef>
                <a:spcPts val="0"/>
              </a:spcBef>
              <a:spcAft>
                <a:spcPts val="0"/>
              </a:spcAft>
              <a:buClr>
                <a:srgbClr val="018BFF"/>
              </a:buClr>
              <a:buSzPts val="1600"/>
              <a:buNone/>
              <a:defRPr sz="1600">
                <a:solidFill>
                  <a:srgbClr val="018BFF"/>
                </a:solidFill>
              </a:defRPr>
            </a:lvl8pPr>
            <a:lvl9pPr lvl="8" rtl="0">
              <a:spcBef>
                <a:spcPts val="0"/>
              </a:spcBef>
              <a:spcAft>
                <a:spcPts val="0"/>
              </a:spcAft>
              <a:buClr>
                <a:srgbClr val="018BFF"/>
              </a:buClr>
              <a:buSzPts val="1600"/>
              <a:buNone/>
              <a:defRPr sz="1600">
                <a:solidFill>
                  <a:srgbClr val="018BFF"/>
                </a:solidFil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1">
    <p:spTree>
      <p:nvGrpSpPr>
        <p:cNvPr id="14" name="Shape 14"/>
        <p:cNvGrpSpPr/>
        <p:nvPr/>
      </p:nvGrpSpPr>
      <p:grpSpPr>
        <a:xfrm>
          <a:off x="0" y="0"/>
          <a:ext cx="0" cy="0"/>
          <a:chOff x="0" y="0"/>
          <a:chExt cx="0" cy="0"/>
        </a:xfrm>
      </p:grpSpPr>
      <p:sp>
        <p:nvSpPr>
          <p:cNvPr id="15" name="Google Shape;15;p3"/>
          <p:cNvSpPr txBox="1"/>
          <p:nvPr>
            <p:ph idx="12" type="sldNum"/>
          </p:nvPr>
        </p:nvSpPr>
        <p:spPr>
          <a:xfrm>
            <a:off x="28" y="4736507"/>
            <a:ext cx="348600" cy="393600"/>
          </a:xfrm>
          <a:prstGeom prst="rect">
            <a:avLst/>
          </a:prstGeom>
        </p:spPr>
        <p:txBody>
          <a:bodyPr anchorCtr="0" anchor="ctr" bIns="0" lIns="0" spcFirstLastPara="1" rIns="0" wrap="square" tIns="0">
            <a:norm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ctr">
              <a:spcBef>
                <a:spcPts val="0"/>
              </a:spcBef>
              <a:spcAft>
                <a:spcPts val="0"/>
              </a:spcAft>
              <a:buNone/>
            </a:pPr>
            <a:fld id="{00000000-1234-1234-1234-123412341234}" type="slidenum">
              <a:rPr lang="en"/>
              <a:t>‹#›</a:t>
            </a:fld>
            <a:endParaRPr/>
          </a:p>
        </p:txBody>
      </p:sp>
      <p:sp>
        <p:nvSpPr>
          <p:cNvPr id="16" name="Google Shape;16;p3"/>
          <p:cNvSpPr txBox="1"/>
          <p:nvPr>
            <p:ph type="title"/>
          </p:nvPr>
        </p:nvSpPr>
        <p:spPr>
          <a:xfrm>
            <a:off x="678050" y="368825"/>
            <a:ext cx="80469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400"/>
              <a:buNone/>
              <a:defRPr b="1" sz="24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17" name="Google Shape;17;p3"/>
          <p:cNvSpPr txBox="1"/>
          <p:nvPr>
            <p:ph idx="1" type="body"/>
          </p:nvPr>
        </p:nvSpPr>
        <p:spPr>
          <a:xfrm>
            <a:off x="678050" y="1068425"/>
            <a:ext cx="8132700" cy="34803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SzPts val="1800"/>
              <a:buChar char="•"/>
              <a:defRPr sz="1800"/>
            </a:lvl1pPr>
            <a:lvl2pPr indent="-330200" lvl="1" marL="914400" rtl="0">
              <a:lnSpc>
                <a:spcPct val="115000"/>
              </a:lnSpc>
              <a:spcBef>
                <a:spcPts val="0"/>
              </a:spcBef>
              <a:spcAft>
                <a:spcPts val="0"/>
              </a:spcAft>
              <a:buSzPts val="1600"/>
              <a:buChar char="◦"/>
              <a:defRPr sz="1600"/>
            </a:lvl2pPr>
            <a:lvl3pPr indent="-317500" lvl="2" marL="1371600" rtl="0">
              <a:lnSpc>
                <a:spcPct val="115000"/>
              </a:lnSpc>
              <a:spcBef>
                <a:spcPts val="0"/>
              </a:spcBef>
              <a:spcAft>
                <a:spcPts val="0"/>
              </a:spcAft>
              <a:buSzPts val="1400"/>
              <a:buChar char="•"/>
              <a:defRPr/>
            </a:lvl3pPr>
            <a:lvl4pPr indent="-311150" lvl="3" marL="1828800" rtl="0">
              <a:lnSpc>
                <a:spcPct val="115000"/>
              </a:lnSpc>
              <a:spcBef>
                <a:spcPts val="0"/>
              </a:spcBef>
              <a:spcAft>
                <a:spcPts val="0"/>
              </a:spcAft>
              <a:buSzPts val="1300"/>
              <a:buChar char="◦"/>
              <a:defRPr sz="1300"/>
            </a:lvl4pPr>
            <a:lvl5pPr indent="-304800" lvl="4" marL="2286000" rtl="0">
              <a:lnSpc>
                <a:spcPct val="115000"/>
              </a:lnSpc>
              <a:spcBef>
                <a:spcPts val="0"/>
              </a:spcBef>
              <a:spcAft>
                <a:spcPts val="0"/>
              </a:spcAft>
              <a:buSzPts val="1200"/>
              <a:buChar char="•"/>
              <a:defRPr sz="1200"/>
            </a:lvl5pPr>
            <a:lvl6pPr indent="-298450" lvl="5" marL="2743200" rtl="0">
              <a:lnSpc>
                <a:spcPct val="115000"/>
              </a:lnSpc>
              <a:spcBef>
                <a:spcPts val="0"/>
              </a:spcBef>
              <a:spcAft>
                <a:spcPts val="0"/>
              </a:spcAft>
              <a:buSzPts val="1100"/>
              <a:buChar char="◦"/>
              <a:defRPr sz="1100"/>
            </a:lvl6pPr>
            <a:lvl7pPr indent="-298450" lvl="6" marL="3200400" rtl="0">
              <a:lnSpc>
                <a:spcPct val="115000"/>
              </a:lnSpc>
              <a:spcBef>
                <a:spcPts val="0"/>
              </a:spcBef>
              <a:spcAft>
                <a:spcPts val="0"/>
              </a:spcAft>
              <a:buSzPts val="1100"/>
              <a:buChar char="•"/>
              <a:defRPr sz="1100"/>
            </a:lvl7pPr>
            <a:lvl8pPr indent="-298450" lvl="7" marL="3657600" rtl="0">
              <a:lnSpc>
                <a:spcPct val="115000"/>
              </a:lnSpc>
              <a:spcBef>
                <a:spcPts val="0"/>
              </a:spcBef>
              <a:spcAft>
                <a:spcPts val="0"/>
              </a:spcAft>
              <a:buSzPts val="1100"/>
              <a:buChar char="◦"/>
              <a:defRPr sz="1100"/>
            </a:lvl8pPr>
            <a:lvl9pPr indent="-298450" lvl="8" marL="4114800" rtl="0">
              <a:lnSpc>
                <a:spcPct val="115000"/>
              </a:lnSpc>
              <a:spcBef>
                <a:spcPts val="0"/>
              </a:spcBef>
              <a:spcAft>
                <a:spcPts val="0"/>
              </a:spcAft>
              <a:buSzPts val="1100"/>
              <a:buChar char="•"/>
              <a:defRPr sz="1100"/>
            </a:lvl9pPr>
          </a:lstStyle>
          <a:p/>
        </p:txBody>
      </p:sp>
      <p:pic>
        <p:nvPicPr>
          <p:cNvPr id="18" name="Google Shape;18;p3"/>
          <p:cNvPicPr preferRelativeResize="0"/>
          <p:nvPr/>
        </p:nvPicPr>
        <p:blipFill rotWithShape="1">
          <a:blip r:embed="rId2">
            <a:alphaModFix/>
          </a:blip>
          <a:srcRect b="0" l="0" r="41741" t="56174"/>
          <a:stretch/>
        </p:blipFill>
        <p:spPr>
          <a:xfrm>
            <a:off x="6915975" y="-77175"/>
            <a:ext cx="2334126" cy="1296375"/>
          </a:xfrm>
          <a:prstGeom prst="rect">
            <a:avLst/>
          </a:prstGeom>
          <a:noFill/>
          <a:ln>
            <a:noFill/>
          </a:ln>
        </p:spPr>
      </p:pic>
      <p:pic>
        <p:nvPicPr>
          <p:cNvPr id="19" name="Google Shape;19;p3"/>
          <p:cNvPicPr preferRelativeResize="0"/>
          <p:nvPr/>
        </p:nvPicPr>
        <p:blipFill>
          <a:blip r:embed="rId3">
            <a:alphaModFix/>
          </a:blip>
          <a:stretch>
            <a:fillRect/>
          </a:stretch>
        </p:blipFill>
        <p:spPr>
          <a:xfrm>
            <a:off x="8447450" y="4825113"/>
            <a:ext cx="548641" cy="205819"/>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9" name="Shape 159"/>
        <p:cNvGrpSpPr/>
        <p:nvPr/>
      </p:nvGrpSpPr>
      <p:grpSpPr>
        <a:xfrm>
          <a:off x="0" y="0"/>
          <a:ext cx="0" cy="0"/>
          <a:chOff x="0" y="0"/>
          <a:chExt cx="0" cy="0"/>
        </a:xfrm>
      </p:grpSpPr>
      <p:sp>
        <p:nvSpPr>
          <p:cNvPr id="160" name="Google Shape;160;p21"/>
          <p:cNvSpPr txBox="1"/>
          <p:nvPr>
            <p:ph idx="12" type="sldNum"/>
          </p:nvPr>
        </p:nvSpPr>
        <p:spPr>
          <a:xfrm>
            <a:off x="28" y="4736024"/>
            <a:ext cx="348600" cy="393600"/>
          </a:xfrm>
          <a:prstGeom prst="rect">
            <a:avLst/>
          </a:prstGeom>
        </p:spPr>
        <p:txBody>
          <a:bodyPr anchorCtr="0" anchor="ctr" bIns="0" lIns="0" spcFirstLastPara="1" rIns="0" wrap="square" tIns="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pic>
        <p:nvPicPr>
          <p:cNvPr id="161" name="Google Shape;161;p21"/>
          <p:cNvPicPr preferRelativeResize="0"/>
          <p:nvPr/>
        </p:nvPicPr>
        <p:blipFill>
          <a:blip r:embed="rId2">
            <a:alphaModFix/>
          </a:blip>
          <a:stretch>
            <a:fillRect/>
          </a:stretch>
        </p:blipFill>
        <p:spPr>
          <a:xfrm>
            <a:off x="8447450" y="4825113"/>
            <a:ext cx="548641" cy="205819"/>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columns">
  <p:cSld name="Blank - Green Footer">
    <p:spTree>
      <p:nvGrpSpPr>
        <p:cNvPr id="162" name="Shape 162"/>
        <p:cNvGrpSpPr/>
        <p:nvPr/>
      </p:nvGrpSpPr>
      <p:grpSpPr>
        <a:xfrm>
          <a:off x="0" y="0"/>
          <a:ext cx="0" cy="0"/>
          <a:chOff x="0" y="0"/>
          <a:chExt cx="0" cy="0"/>
        </a:xfrm>
      </p:grpSpPr>
      <p:sp>
        <p:nvSpPr>
          <p:cNvPr id="163" name="Google Shape;163;p22"/>
          <p:cNvSpPr/>
          <p:nvPr/>
        </p:nvSpPr>
        <p:spPr>
          <a:xfrm>
            <a:off x="25" y="-25"/>
            <a:ext cx="348600" cy="5143500"/>
          </a:xfrm>
          <a:prstGeom prst="rect">
            <a:avLst/>
          </a:prstGeom>
          <a:solidFill>
            <a:srgbClr val="018B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22"/>
          <p:cNvSpPr txBox="1"/>
          <p:nvPr>
            <p:ph idx="12" type="sldNum"/>
          </p:nvPr>
        </p:nvSpPr>
        <p:spPr>
          <a:xfrm>
            <a:off x="28" y="4736024"/>
            <a:ext cx="348600" cy="393600"/>
          </a:xfrm>
          <a:prstGeom prst="rect">
            <a:avLst/>
          </a:prstGeom>
        </p:spPr>
        <p:txBody>
          <a:bodyPr anchorCtr="0" anchor="ctr" bIns="0" lIns="0" spcFirstLastPara="1" rIns="0" wrap="square" tIns="0">
            <a:normAutofit/>
          </a:bodyPr>
          <a:lstStyle>
            <a:lvl1pPr lvl="0" rtl="0">
              <a:buNone/>
              <a:defRPr>
                <a:latin typeface="Arial"/>
                <a:ea typeface="Arial"/>
                <a:cs typeface="Arial"/>
                <a:sym typeface="Arial"/>
              </a:defRPr>
            </a:lvl1pPr>
            <a:lvl2pPr lvl="1" rtl="0">
              <a:buNone/>
              <a:defRPr>
                <a:latin typeface="Arial"/>
                <a:ea typeface="Arial"/>
                <a:cs typeface="Arial"/>
                <a:sym typeface="Arial"/>
              </a:defRPr>
            </a:lvl2pPr>
            <a:lvl3pPr lvl="2" rtl="0">
              <a:buNone/>
              <a:defRPr>
                <a:latin typeface="Arial"/>
                <a:ea typeface="Arial"/>
                <a:cs typeface="Arial"/>
                <a:sym typeface="Arial"/>
              </a:defRPr>
            </a:lvl3pPr>
            <a:lvl4pPr lvl="3" rtl="0">
              <a:buNone/>
              <a:defRPr>
                <a:latin typeface="Arial"/>
                <a:ea typeface="Arial"/>
                <a:cs typeface="Arial"/>
                <a:sym typeface="Arial"/>
              </a:defRPr>
            </a:lvl4pPr>
            <a:lvl5pPr lvl="4" rtl="0">
              <a:buNone/>
              <a:defRPr>
                <a:latin typeface="Arial"/>
                <a:ea typeface="Arial"/>
                <a:cs typeface="Arial"/>
                <a:sym typeface="Arial"/>
              </a:defRPr>
            </a:lvl5pPr>
            <a:lvl6pPr lvl="5" rtl="0">
              <a:buNone/>
              <a:defRPr>
                <a:latin typeface="Arial"/>
                <a:ea typeface="Arial"/>
                <a:cs typeface="Arial"/>
                <a:sym typeface="Arial"/>
              </a:defRPr>
            </a:lvl6pPr>
            <a:lvl7pPr lvl="6" rtl="0">
              <a:buNone/>
              <a:defRPr>
                <a:latin typeface="Arial"/>
                <a:ea typeface="Arial"/>
                <a:cs typeface="Arial"/>
                <a:sym typeface="Arial"/>
              </a:defRPr>
            </a:lvl7pPr>
            <a:lvl8pPr lvl="7" rtl="0">
              <a:buNone/>
              <a:defRPr>
                <a:latin typeface="Arial"/>
                <a:ea typeface="Arial"/>
                <a:cs typeface="Arial"/>
                <a:sym typeface="Arial"/>
              </a:defRPr>
            </a:lvl8pPr>
            <a:lvl9pPr lvl="8" rtl="0">
              <a:buNone/>
              <a:defRPr>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pic>
        <p:nvPicPr>
          <p:cNvPr id="165" name="Google Shape;165;p22"/>
          <p:cNvPicPr preferRelativeResize="0"/>
          <p:nvPr/>
        </p:nvPicPr>
        <p:blipFill rotWithShape="1">
          <a:blip r:embed="rId2">
            <a:alphaModFix/>
          </a:blip>
          <a:srcRect b="0" l="0" r="41741" t="56174"/>
          <a:stretch/>
        </p:blipFill>
        <p:spPr>
          <a:xfrm>
            <a:off x="6915975" y="-77175"/>
            <a:ext cx="2334126" cy="1296375"/>
          </a:xfrm>
          <a:prstGeom prst="rect">
            <a:avLst/>
          </a:prstGeom>
          <a:noFill/>
          <a:ln>
            <a:noFill/>
          </a:ln>
        </p:spPr>
      </p:pic>
      <p:sp>
        <p:nvSpPr>
          <p:cNvPr id="166" name="Google Shape;166;p22"/>
          <p:cNvSpPr txBox="1"/>
          <p:nvPr>
            <p:ph type="title"/>
          </p:nvPr>
        </p:nvSpPr>
        <p:spPr>
          <a:xfrm>
            <a:off x="678050" y="1143000"/>
            <a:ext cx="2334000" cy="11355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2"/>
              </a:buClr>
              <a:buSzPts val="6000"/>
              <a:buNone/>
              <a:defRPr b="1" sz="6000">
                <a:solidFill>
                  <a:schemeClr val="dk2"/>
                </a:solidFill>
              </a:defRPr>
            </a:lvl1pPr>
            <a:lvl2pPr lvl="1">
              <a:spcBef>
                <a:spcPts val="0"/>
              </a:spcBef>
              <a:spcAft>
                <a:spcPts val="0"/>
              </a:spcAft>
              <a:buClr>
                <a:schemeClr val="dk2"/>
              </a:buClr>
              <a:buSzPts val="6400"/>
              <a:buNone/>
              <a:defRPr b="1" sz="6400">
                <a:solidFill>
                  <a:schemeClr val="dk2"/>
                </a:solidFill>
              </a:defRPr>
            </a:lvl2pPr>
            <a:lvl3pPr lvl="2">
              <a:spcBef>
                <a:spcPts val="0"/>
              </a:spcBef>
              <a:spcAft>
                <a:spcPts val="0"/>
              </a:spcAft>
              <a:buClr>
                <a:schemeClr val="dk2"/>
              </a:buClr>
              <a:buSzPts val="6400"/>
              <a:buNone/>
              <a:defRPr b="1" sz="6400">
                <a:solidFill>
                  <a:schemeClr val="dk2"/>
                </a:solidFill>
              </a:defRPr>
            </a:lvl3pPr>
            <a:lvl4pPr lvl="3">
              <a:spcBef>
                <a:spcPts val="0"/>
              </a:spcBef>
              <a:spcAft>
                <a:spcPts val="0"/>
              </a:spcAft>
              <a:buClr>
                <a:schemeClr val="dk2"/>
              </a:buClr>
              <a:buSzPts val="6400"/>
              <a:buNone/>
              <a:defRPr b="1" sz="6400">
                <a:solidFill>
                  <a:schemeClr val="dk2"/>
                </a:solidFill>
              </a:defRPr>
            </a:lvl4pPr>
            <a:lvl5pPr lvl="4">
              <a:spcBef>
                <a:spcPts val="0"/>
              </a:spcBef>
              <a:spcAft>
                <a:spcPts val="0"/>
              </a:spcAft>
              <a:buClr>
                <a:schemeClr val="dk2"/>
              </a:buClr>
              <a:buSzPts val="6400"/>
              <a:buNone/>
              <a:defRPr b="1" sz="6400">
                <a:solidFill>
                  <a:schemeClr val="dk2"/>
                </a:solidFill>
              </a:defRPr>
            </a:lvl5pPr>
            <a:lvl6pPr lvl="5">
              <a:spcBef>
                <a:spcPts val="0"/>
              </a:spcBef>
              <a:spcAft>
                <a:spcPts val="0"/>
              </a:spcAft>
              <a:buClr>
                <a:schemeClr val="dk2"/>
              </a:buClr>
              <a:buSzPts val="6400"/>
              <a:buNone/>
              <a:defRPr b="1" sz="6400">
                <a:solidFill>
                  <a:schemeClr val="dk2"/>
                </a:solidFill>
              </a:defRPr>
            </a:lvl6pPr>
            <a:lvl7pPr lvl="6">
              <a:spcBef>
                <a:spcPts val="0"/>
              </a:spcBef>
              <a:spcAft>
                <a:spcPts val="0"/>
              </a:spcAft>
              <a:buClr>
                <a:schemeClr val="dk2"/>
              </a:buClr>
              <a:buSzPts val="6400"/>
              <a:buNone/>
              <a:defRPr b="1" sz="6400">
                <a:solidFill>
                  <a:schemeClr val="dk2"/>
                </a:solidFill>
              </a:defRPr>
            </a:lvl7pPr>
            <a:lvl8pPr lvl="7">
              <a:spcBef>
                <a:spcPts val="0"/>
              </a:spcBef>
              <a:spcAft>
                <a:spcPts val="0"/>
              </a:spcAft>
              <a:buClr>
                <a:schemeClr val="dk2"/>
              </a:buClr>
              <a:buSzPts val="6400"/>
              <a:buNone/>
              <a:defRPr b="1" sz="6400">
                <a:solidFill>
                  <a:schemeClr val="dk2"/>
                </a:solidFill>
              </a:defRPr>
            </a:lvl8pPr>
            <a:lvl9pPr lvl="8">
              <a:spcBef>
                <a:spcPts val="0"/>
              </a:spcBef>
              <a:spcAft>
                <a:spcPts val="0"/>
              </a:spcAft>
              <a:buClr>
                <a:schemeClr val="dk2"/>
              </a:buClr>
              <a:buSzPts val="6400"/>
              <a:buNone/>
              <a:defRPr b="1" sz="6400">
                <a:solidFill>
                  <a:schemeClr val="dk2"/>
                </a:solidFill>
              </a:defRPr>
            </a:lvl9pPr>
          </a:lstStyle>
          <a:p/>
        </p:txBody>
      </p:sp>
      <p:sp>
        <p:nvSpPr>
          <p:cNvPr id="167" name="Google Shape;167;p22"/>
          <p:cNvSpPr txBox="1"/>
          <p:nvPr>
            <p:ph idx="1" type="subTitle"/>
          </p:nvPr>
        </p:nvSpPr>
        <p:spPr>
          <a:xfrm>
            <a:off x="678050" y="2276475"/>
            <a:ext cx="2334000" cy="1169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1600"/>
              <a:buNone/>
              <a:defRPr sz="1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8" name="Google Shape;168;p22"/>
          <p:cNvSpPr txBox="1"/>
          <p:nvPr>
            <p:ph idx="2" type="title"/>
          </p:nvPr>
        </p:nvSpPr>
        <p:spPr>
          <a:xfrm>
            <a:off x="678050" y="368825"/>
            <a:ext cx="80469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400"/>
              <a:buNone/>
              <a:defRPr b="1" sz="24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169" name="Google Shape;169;p22"/>
          <p:cNvSpPr txBox="1"/>
          <p:nvPr>
            <p:ph idx="3" type="title"/>
          </p:nvPr>
        </p:nvSpPr>
        <p:spPr>
          <a:xfrm>
            <a:off x="3574100" y="1143000"/>
            <a:ext cx="2334000" cy="11355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2"/>
              </a:buClr>
              <a:buSzPts val="6000"/>
              <a:buNone/>
              <a:defRPr b="1" sz="6000">
                <a:solidFill>
                  <a:schemeClr val="dk2"/>
                </a:solidFill>
              </a:defRPr>
            </a:lvl1pPr>
            <a:lvl2pPr lvl="1" rtl="0">
              <a:spcBef>
                <a:spcPts val="0"/>
              </a:spcBef>
              <a:spcAft>
                <a:spcPts val="0"/>
              </a:spcAft>
              <a:buClr>
                <a:schemeClr val="dk2"/>
              </a:buClr>
              <a:buSzPts val="6400"/>
              <a:buNone/>
              <a:defRPr b="1" sz="6400">
                <a:solidFill>
                  <a:schemeClr val="dk2"/>
                </a:solidFill>
              </a:defRPr>
            </a:lvl2pPr>
            <a:lvl3pPr lvl="2" rtl="0">
              <a:spcBef>
                <a:spcPts val="0"/>
              </a:spcBef>
              <a:spcAft>
                <a:spcPts val="0"/>
              </a:spcAft>
              <a:buClr>
                <a:schemeClr val="dk2"/>
              </a:buClr>
              <a:buSzPts val="6400"/>
              <a:buNone/>
              <a:defRPr b="1" sz="6400">
                <a:solidFill>
                  <a:schemeClr val="dk2"/>
                </a:solidFill>
              </a:defRPr>
            </a:lvl3pPr>
            <a:lvl4pPr lvl="3" rtl="0">
              <a:spcBef>
                <a:spcPts val="0"/>
              </a:spcBef>
              <a:spcAft>
                <a:spcPts val="0"/>
              </a:spcAft>
              <a:buClr>
                <a:schemeClr val="dk2"/>
              </a:buClr>
              <a:buSzPts val="6400"/>
              <a:buNone/>
              <a:defRPr b="1" sz="6400">
                <a:solidFill>
                  <a:schemeClr val="dk2"/>
                </a:solidFill>
              </a:defRPr>
            </a:lvl4pPr>
            <a:lvl5pPr lvl="4" rtl="0">
              <a:spcBef>
                <a:spcPts val="0"/>
              </a:spcBef>
              <a:spcAft>
                <a:spcPts val="0"/>
              </a:spcAft>
              <a:buClr>
                <a:schemeClr val="dk2"/>
              </a:buClr>
              <a:buSzPts val="6400"/>
              <a:buNone/>
              <a:defRPr b="1" sz="6400">
                <a:solidFill>
                  <a:schemeClr val="dk2"/>
                </a:solidFill>
              </a:defRPr>
            </a:lvl5pPr>
            <a:lvl6pPr lvl="5" rtl="0">
              <a:spcBef>
                <a:spcPts val="0"/>
              </a:spcBef>
              <a:spcAft>
                <a:spcPts val="0"/>
              </a:spcAft>
              <a:buClr>
                <a:schemeClr val="dk2"/>
              </a:buClr>
              <a:buSzPts val="6400"/>
              <a:buNone/>
              <a:defRPr b="1" sz="6400">
                <a:solidFill>
                  <a:schemeClr val="dk2"/>
                </a:solidFill>
              </a:defRPr>
            </a:lvl6pPr>
            <a:lvl7pPr lvl="6" rtl="0">
              <a:spcBef>
                <a:spcPts val="0"/>
              </a:spcBef>
              <a:spcAft>
                <a:spcPts val="0"/>
              </a:spcAft>
              <a:buClr>
                <a:schemeClr val="dk2"/>
              </a:buClr>
              <a:buSzPts val="6400"/>
              <a:buNone/>
              <a:defRPr b="1" sz="6400">
                <a:solidFill>
                  <a:schemeClr val="dk2"/>
                </a:solidFill>
              </a:defRPr>
            </a:lvl7pPr>
            <a:lvl8pPr lvl="7" rtl="0">
              <a:spcBef>
                <a:spcPts val="0"/>
              </a:spcBef>
              <a:spcAft>
                <a:spcPts val="0"/>
              </a:spcAft>
              <a:buClr>
                <a:schemeClr val="dk2"/>
              </a:buClr>
              <a:buSzPts val="6400"/>
              <a:buNone/>
              <a:defRPr b="1" sz="6400">
                <a:solidFill>
                  <a:schemeClr val="dk2"/>
                </a:solidFill>
              </a:defRPr>
            </a:lvl8pPr>
            <a:lvl9pPr lvl="8" rtl="0">
              <a:spcBef>
                <a:spcPts val="0"/>
              </a:spcBef>
              <a:spcAft>
                <a:spcPts val="0"/>
              </a:spcAft>
              <a:buClr>
                <a:schemeClr val="dk2"/>
              </a:buClr>
              <a:buSzPts val="6400"/>
              <a:buNone/>
              <a:defRPr b="1" sz="6400">
                <a:solidFill>
                  <a:schemeClr val="dk2"/>
                </a:solidFill>
              </a:defRPr>
            </a:lvl9pPr>
          </a:lstStyle>
          <a:p/>
        </p:txBody>
      </p:sp>
      <p:sp>
        <p:nvSpPr>
          <p:cNvPr id="170" name="Google Shape;170;p22"/>
          <p:cNvSpPr txBox="1"/>
          <p:nvPr>
            <p:ph idx="4" type="subTitle"/>
          </p:nvPr>
        </p:nvSpPr>
        <p:spPr>
          <a:xfrm>
            <a:off x="3574100" y="2276475"/>
            <a:ext cx="2334000" cy="1169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SzPts val="16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71" name="Google Shape;171;p22"/>
          <p:cNvSpPr txBox="1"/>
          <p:nvPr>
            <p:ph idx="5" type="title"/>
          </p:nvPr>
        </p:nvSpPr>
        <p:spPr>
          <a:xfrm>
            <a:off x="6470150" y="1143000"/>
            <a:ext cx="2334000" cy="11355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2"/>
              </a:buClr>
              <a:buSzPts val="6000"/>
              <a:buNone/>
              <a:defRPr b="1" sz="6000">
                <a:solidFill>
                  <a:schemeClr val="dk2"/>
                </a:solidFill>
              </a:defRPr>
            </a:lvl1pPr>
            <a:lvl2pPr lvl="1" rtl="0">
              <a:spcBef>
                <a:spcPts val="0"/>
              </a:spcBef>
              <a:spcAft>
                <a:spcPts val="0"/>
              </a:spcAft>
              <a:buClr>
                <a:schemeClr val="dk2"/>
              </a:buClr>
              <a:buSzPts val="6400"/>
              <a:buNone/>
              <a:defRPr b="1" sz="6400">
                <a:solidFill>
                  <a:schemeClr val="dk2"/>
                </a:solidFill>
              </a:defRPr>
            </a:lvl2pPr>
            <a:lvl3pPr lvl="2" rtl="0">
              <a:spcBef>
                <a:spcPts val="0"/>
              </a:spcBef>
              <a:spcAft>
                <a:spcPts val="0"/>
              </a:spcAft>
              <a:buClr>
                <a:schemeClr val="dk2"/>
              </a:buClr>
              <a:buSzPts val="6400"/>
              <a:buNone/>
              <a:defRPr b="1" sz="6400">
                <a:solidFill>
                  <a:schemeClr val="dk2"/>
                </a:solidFill>
              </a:defRPr>
            </a:lvl3pPr>
            <a:lvl4pPr lvl="3" rtl="0">
              <a:spcBef>
                <a:spcPts val="0"/>
              </a:spcBef>
              <a:spcAft>
                <a:spcPts val="0"/>
              </a:spcAft>
              <a:buClr>
                <a:schemeClr val="dk2"/>
              </a:buClr>
              <a:buSzPts val="6400"/>
              <a:buNone/>
              <a:defRPr b="1" sz="6400">
                <a:solidFill>
                  <a:schemeClr val="dk2"/>
                </a:solidFill>
              </a:defRPr>
            </a:lvl4pPr>
            <a:lvl5pPr lvl="4" rtl="0">
              <a:spcBef>
                <a:spcPts val="0"/>
              </a:spcBef>
              <a:spcAft>
                <a:spcPts val="0"/>
              </a:spcAft>
              <a:buClr>
                <a:schemeClr val="dk2"/>
              </a:buClr>
              <a:buSzPts val="6400"/>
              <a:buNone/>
              <a:defRPr b="1" sz="6400">
                <a:solidFill>
                  <a:schemeClr val="dk2"/>
                </a:solidFill>
              </a:defRPr>
            </a:lvl5pPr>
            <a:lvl6pPr lvl="5" rtl="0">
              <a:spcBef>
                <a:spcPts val="0"/>
              </a:spcBef>
              <a:spcAft>
                <a:spcPts val="0"/>
              </a:spcAft>
              <a:buClr>
                <a:schemeClr val="dk2"/>
              </a:buClr>
              <a:buSzPts val="6400"/>
              <a:buNone/>
              <a:defRPr b="1" sz="6400">
                <a:solidFill>
                  <a:schemeClr val="dk2"/>
                </a:solidFill>
              </a:defRPr>
            </a:lvl6pPr>
            <a:lvl7pPr lvl="6" rtl="0">
              <a:spcBef>
                <a:spcPts val="0"/>
              </a:spcBef>
              <a:spcAft>
                <a:spcPts val="0"/>
              </a:spcAft>
              <a:buClr>
                <a:schemeClr val="dk2"/>
              </a:buClr>
              <a:buSzPts val="6400"/>
              <a:buNone/>
              <a:defRPr b="1" sz="6400">
                <a:solidFill>
                  <a:schemeClr val="dk2"/>
                </a:solidFill>
              </a:defRPr>
            </a:lvl7pPr>
            <a:lvl8pPr lvl="7" rtl="0">
              <a:spcBef>
                <a:spcPts val="0"/>
              </a:spcBef>
              <a:spcAft>
                <a:spcPts val="0"/>
              </a:spcAft>
              <a:buClr>
                <a:schemeClr val="dk2"/>
              </a:buClr>
              <a:buSzPts val="6400"/>
              <a:buNone/>
              <a:defRPr b="1" sz="6400">
                <a:solidFill>
                  <a:schemeClr val="dk2"/>
                </a:solidFill>
              </a:defRPr>
            </a:lvl8pPr>
            <a:lvl9pPr lvl="8" rtl="0">
              <a:spcBef>
                <a:spcPts val="0"/>
              </a:spcBef>
              <a:spcAft>
                <a:spcPts val="0"/>
              </a:spcAft>
              <a:buClr>
                <a:schemeClr val="dk2"/>
              </a:buClr>
              <a:buSzPts val="6400"/>
              <a:buNone/>
              <a:defRPr b="1" sz="6400">
                <a:solidFill>
                  <a:schemeClr val="dk2"/>
                </a:solidFill>
              </a:defRPr>
            </a:lvl9pPr>
          </a:lstStyle>
          <a:p/>
        </p:txBody>
      </p:sp>
      <p:sp>
        <p:nvSpPr>
          <p:cNvPr id="172" name="Google Shape;172;p22"/>
          <p:cNvSpPr txBox="1"/>
          <p:nvPr>
            <p:ph idx="6" type="subTitle"/>
          </p:nvPr>
        </p:nvSpPr>
        <p:spPr>
          <a:xfrm>
            <a:off x="6470150" y="2276475"/>
            <a:ext cx="2334000" cy="1169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SzPts val="16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pic>
        <p:nvPicPr>
          <p:cNvPr id="173" name="Google Shape;173;p22"/>
          <p:cNvPicPr preferRelativeResize="0"/>
          <p:nvPr/>
        </p:nvPicPr>
        <p:blipFill>
          <a:blip r:embed="rId3">
            <a:alphaModFix/>
          </a:blip>
          <a:stretch>
            <a:fillRect/>
          </a:stretch>
        </p:blipFill>
        <p:spPr>
          <a:xfrm>
            <a:off x="8447450" y="4825113"/>
            <a:ext cx="548641" cy="205819"/>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columns 1">
  <p:cSld name="Blank - Green Footer_1">
    <p:spTree>
      <p:nvGrpSpPr>
        <p:cNvPr id="174" name="Shape 174"/>
        <p:cNvGrpSpPr/>
        <p:nvPr/>
      </p:nvGrpSpPr>
      <p:grpSpPr>
        <a:xfrm>
          <a:off x="0" y="0"/>
          <a:ext cx="0" cy="0"/>
          <a:chOff x="0" y="0"/>
          <a:chExt cx="0" cy="0"/>
        </a:xfrm>
      </p:grpSpPr>
      <p:sp>
        <p:nvSpPr>
          <p:cNvPr id="175" name="Google Shape;175;p23"/>
          <p:cNvSpPr txBox="1"/>
          <p:nvPr>
            <p:ph idx="12" type="sldNum"/>
          </p:nvPr>
        </p:nvSpPr>
        <p:spPr>
          <a:xfrm>
            <a:off x="28" y="4736024"/>
            <a:ext cx="348600" cy="393600"/>
          </a:xfrm>
          <a:prstGeom prst="rect">
            <a:avLst/>
          </a:prstGeom>
        </p:spPr>
        <p:txBody>
          <a:bodyPr anchorCtr="0" anchor="ctr" bIns="0" lIns="0" spcFirstLastPara="1" rIns="0" wrap="square" tIns="0">
            <a:normAutofit/>
          </a:bodyPr>
          <a:lstStyle>
            <a:lvl1pPr lvl="0" rtl="0">
              <a:buNone/>
              <a:defRPr>
                <a:solidFill>
                  <a:schemeClr val="dk2"/>
                </a:solidFill>
                <a:latin typeface="Arial"/>
                <a:ea typeface="Arial"/>
                <a:cs typeface="Arial"/>
                <a:sym typeface="Arial"/>
              </a:defRPr>
            </a:lvl1pPr>
            <a:lvl2pPr lvl="1" rtl="0">
              <a:buNone/>
              <a:defRPr>
                <a:solidFill>
                  <a:schemeClr val="dk2"/>
                </a:solidFill>
                <a:latin typeface="Arial"/>
                <a:ea typeface="Arial"/>
                <a:cs typeface="Arial"/>
                <a:sym typeface="Arial"/>
              </a:defRPr>
            </a:lvl2pPr>
            <a:lvl3pPr lvl="2" rtl="0">
              <a:buNone/>
              <a:defRPr>
                <a:solidFill>
                  <a:schemeClr val="dk2"/>
                </a:solidFill>
                <a:latin typeface="Arial"/>
                <a:ea typeface="Arial"/>
                <a:cs typeface="Arial"/>
                <a:sym typeface="Arial"/>
              </a:defRPr>
            </a:lvl3pPr>
            <a:lvl4pPr lvl="3" rtl="0">
              <a:buNone/>
              <a:defRPr>
                <a:solidFill>
                  <a:schemeClr val="dk2"/>
                </a:solidFill>
                <a:latin typeface="Arial"/>
                <a:ea typeface="Arial"/>
                <a:cs typeface="Arial"/>
                <a:sym typeface="Arial"/>
              </a:defRPr>
            </a:lvl4pPr>
            <a:lvl5pPr lvl="4" rtl="0">
              <a:buNone/>
              <a:defRPr>
                <a:solidFill>
                  <a:schemeClr val="dk2"/>
                </a:solidFill>
                <a:latin typeface="Arial"/>
                <a:ea typeface="Arial"/>
                <a:cs typeface="Arial"/>
                <a:sym typeface="Arial"/>
              </a:defRPr>
            </a:lvl5pPr>
            <a:lvl6pPr lvl="5" rtl="0">
              <a:buNone/>
              <a:defRPr>
                <a:solidFill>
                  <a:schemeClr val="dk2"/>
                </a:solidFill>
                <a:latin typeface="Arial"/>
                <a:ea typeface="Arial"/>
                <a:cs typeface="Arial"/>
                <a:sym typeface="Arial"/>
              </a:defRPr>
            </a:lvl6pPr>
            <a:lvl7pPr lvl="6" rtl="0">
              <a:buNone/>
              <a:defRPr>
                <a:solidFill>
                  <a:schemeClr val="dk2"/>
                </a:solidFill>
                <a:latin typeface="Arial"/>
                <a:ea typeface="Arial"/>
                <a:cs typeface="Arial"/>
                <a:sym typeface="Arial"/>
              </a:defRPr>
            </a:lvl7pPr>
            <a:lvl8pPr lvl="7" rtl="0">
              <a:buNone/>
              <a:defRPr>
                <a:solidFill>
                  <a:schemeClr val="dk2"/>
                </a:solidFill>
                <a:latin typeface="Arial"/>
                <a:ea typeface="Arial"/>
                <a:cs typeface="Arial"/>
                <a:sym typeface="Arial"/>
              </a:defRPr>
            </a:lvl8pPr>
            <a:lvl9pPr lvl="8" rtl="0">
              <a:buNone/>
              <a:defRPr>
                <a:solidFill>
                  <a:schemeClr val="dk2"/>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pic>
        <p:nvPicPr>
          <p:cNvPr id="176" name="Google Shape;176;p23"/>
          <p:cNvPicPr preferRelativeResize="0"/>
          <p:nvPr/>
        </p:nvPicPr>
        <p:blipFill rotWithShape="1">
          <a:blip r:embed="rId2">
            <a:alphaModFix/>
          </a:blip>
          <a:srcRect b="0" l="0" r="41741" t="56174"/>
          <a:stretch/>
        </p:blipFill>
        <p:spPr>
          <a:xfrm>
            <a:off x="6915975" y="-77175"/>
            <a:ext cx="2334126" cy="1296375"/>
          </a:xfrm>
          <a:prstGeom prst="rect">
            <a:avLst/>
          </a:prstGeom>
          <a:noFill/>
          <a:ln>
            <a:noFill/>
          </a:ln>
        </p:spPr>
      </p:pic>
      <p:sp>
        <p:nvSpPr>
          <p:cNvPr id="177" name="Google Shape;177;p23"/>
          <p:cNvSpPr txBox="1"/>
          <p:nvPr>
            <p:ph type="title"/>
          </p:nvPr>
        </p:nvSpPr>
        <p:spPr>
          <a:xfrm>
            <a:off x="678050" y="1143000"/>
            <a:ext cx="2334000" cy="11355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2"/>
              </a:buClr>
              <a:buSzPts val="6000"/>
              <a:buNone/>
              <a:defRPr b="1" sz="6000">
                <a:solidFill>
                  <a:schemeClr val="dk2"/>
                </a:solidFill>
              </a:defRPr>
            </a:lvl1pPr>
            <a:lvl2pPr lvl="1" rtl="0">
              <a:spcBef>
                <a:spcPts val="0"/>
              </a:spcBef>
              <a:spcAft>
                <a:spcPts val="0"/>
              </a:spcAft>
              <a:buClr>
                <a:schemeClr val="dk2"/>
              </a:buClr>
              <a:buSzPts val="6400"/>
              <a:buNone/>
              <a:defRPr b="1" sz="6400">
                <a:solidFill>
                  <a:schemeClr val="dk2"/>
                </a:solidFill>
              </a:defRPr>
            </a:lvl2pPr>
            <a:lvl3pPr lvl="2" rtl="0">
              <a:spcBef>
                <a:spcPts val="0"/>
              </a:spcBef>
              <a:spcAft>
                <a:spcPts val="0"/>
              </a:spcAft>
              <a:buClr>
                <a:schemeClr val="dk2"/>
              </a:buClr>
              <a:buSzPts val="6400"/>
              <a:buNone/>
              <a:defRPr b="1" sz="6400">
                <a:solidFill>
                  <a:schemeClr val="dk2"/>
                </a:solidFill>
              </a:defRPr>
            </a:lvl3pPr>
            <a:lvl4pPr lvl="3" rtl="0">
              <a:spcBef>
                <a:spcPts val="0"/>
              </a:spcBef>
              <a:spcAft>
                <a:spcPts val="0"/>
              </a:spcAft>
              <a:buClr>
                <a:schemeClr val="dk2"/>
              </a:buClr>
              <a:buSzPts val="6400"/>
              <a:buNone/>
              <a:defRPr b="1" sz="6400">
                <a:solidFill>
                  <a:schemeClr val="dk2"/>
                </a:solidFill>
              </a:defRPr>
            </a:lvl4pPr>
            <a:lvl5pPr lvl="4" rtl="0">
              <a:spcBef>
                <a:spcPts val="0"/>
              </a:spcBef>
              <a:spcAft>
                <a:spcPts val="0"/>
              </a:spcAft>
              <a:buClr>
                <a:schemeClr val="dk2"/>
              </a:buClr>
              <a:buSzPts val="6400"/>
              <a:buNone/>
              <a:defRPr b="1" sz="6400">
                <a:solidFill>
                  <a:schemeClr val="dk2"/>
                </a:solidFill>
              </a:defRPr>
            </a:lvl5pPr>
            <a:lvl6pPr lvl="5" rtl="0">
              <a:spcBef>
                <a:spcPts val="0"/>
              </a:spcBef>
              <a:spcAft>
                <a:spcPts val="0"/>
              </a:spcAft>
              <a:buClr>
                <a:schemeClr val="dk2"/>
              </a:buClr>
              <a:buSzPts val="6400"/>
              <a:buNone/>
              <a:defRPr b="1" sz="6400">
                <a:solidFill>
                  <a:schemeClr val="dk2"/>
                </a:solidFill>
              </a:defRPr>
            </a:lvl6pPr>
            <a:lvl7pPr lvl="6" rtl="0">
              <a:spcBef>
                <a:spcPts val="0"/>
              </a:spcBef>
              <a:spcAft>
                <a:spcPts val="0"/>
              </a:spcAft>
              <a:buClr>
                <a:schemeClr val="dk2"/>
              </a:buClr>
              <a:buSzPts val="6400"/>
              <a:buNone/>
              <a:defRPr b="1" sz="6400">
                <a:solidFill>
                  <a:schemeClr val="dk2"/>
                </a:solidFill>
              </a:defRPr>
            </a:lvl7pPr>
            <a:lvl8pPr lvl="7" rtl="0">
              <a:spcBef>
                <a:spcPts val="0"/>
              </a:spcBef>
              <a:spcAft>
                <a:spcPts val="0"/>
              </a:spcAft>
              <a:buClr>
                <a:schemeClr val="dk2"/>
              </a:buClr>
              <a:buSzPts val="6400"/>
              <a:buNone/>
              <a:defRPr b="1" sz="6400">
                <a:solidFill>
                  <a:schemeClr val="dk2"/>
                </a:solidFill>
              </a:defRPr>
            </a:lvl8pPr>
            <a:lvl9pPr lvl="8" rtl="0">
              <a:spcBef>
                <a:spcPts val="0"/>
              </a:spcBef>
              <a:spcAft>
                <a:spcPts val="0"/>
              </a:spcAft>
              <a:buClr>
                <a:schemeClr val="dk2"/>
              </a:buClr>
              <a:buSzPts val="6400"/>
              <a:buNone/>
              <a:defRPr b="1" sz="6400">
                <a:solidFill>
                  <a:schemeClr val="dk2"/>
                </a:solidFill>
              </a:defRPr>
            </a:lvl9pPr>
          </a:lstStyle>
          <a:p/>
        </p:txBody>
      </p:sp>
      <p:sp>
        <p:nvSpPr>
          <p:cNvPr id="178" name="Google Shape;178;p23"/>
          <p:cNvSpPr txBox="1"/>
          <p:nvPr>
            <p:ph idx="1" type="subTitle"/>
          </p:nvPr>
        </p:nvSpPr>
        <p:spPr>
          <a:xfrm>
            <a:off x="678050" y="2276475"/>
            <a:ext cx="2334000" cy="1169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SzPts val="16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79" name="Google Shape;179;p23"/>
          <p:cNvSpPr txBox="1"/>
          <p:nvPr>
            <p:ph idx="2" type="title"/>
          </p:nvPr>
        </p:nvSpPr>
        <p:spPr>
          <a:xfrm>
            <a:off x="678050" y="368825"/>
            <a:ext cx="80469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400"/>
              <a:buNone/>
              <a:defRPr b="1" sz="24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180" name="Google Shape;180;p23"/>
          <p:cNvSpPr txBox="1"/>
          <p:nvPr>
            <p:ph idx="3" type="title"/>
          </p:nvPr>
        </p:nvSpPr>
        <p:spPr>
          <a:xfrm>
            <a:off x="3574100" y="1143000"/>
            <a:ext cx="2334000" cy="11355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2"/>
              </a:buClr>
              <a:buSzPts val="6000"/>
              <a:buNone/>
              <a:defRPr b="1" sz="6000">
                <a:solidFill>
                  <a:schemeClr val="dk2"/>
                </a:solidFill>
              </a:defRPr>
            </a:lvl1pPr>
            <a:lvl2pPr lvl="1" rtl="0">
              <a:spcBef>
                <a:spcPts val="0"/>
              </a:spcBef>
              <a:spcAft>
                <a:spcPts val="0"/>
              </a:spcAft>
              <a:buClr>
                <a:schemeClr val="dk2"/>
              </a:buClr>
              <a:buSzPts val="6400"/>
              <a:buNone/>
              <a:defRPr b="1" sz="6400">
                <a:solidFill>
                  <a:schemeClr val="dk2"/>
                </a:solidFill>
              </a:defRPr>
            </a:lvl2pPr>
            <a:lvl3pPr lvl="2" rtl="0">
              <a:spcBef>
                <a:spcPts val="0"/>
              </a:spcBef>
              <a:spcAft>
                <a:spcPts val="0"/>
              </a:spcAft>
              <a:buClr>
                <a:schemeClr val="dk2"/>
              </a:buClr>
              <a:buSzPts val="6400"/>
              <a:buNone/>
              <a:defRPr b="1" sz="6400">
                <a:solidFill>
                  <a:schemeClr val="dk2"/>
                </a:solidFill>
              </a:defRPr>
            </a:lvl3pPr>
            <a:lvl4pPr lvl="3" rtl="0">
              <a:spcBef>
                <a:spcPts val="0"/>
              </a:spcBef>
              <a:spcAft>
                <a:spcPts val="0"/>
              </a:spcAft>
              <a:buClr>
                <a:schemeClr val="dk2"/>
              </a:buClr>
              <a:buSzPts val="6400"/>
              <a:buNone/>
              <a:defRPr b="1" sz="6400">
                <a:solidFill>
                  <a:schemeClr val="dk2"/>
                </a:solidFill>
              </a:defRPr>
            </a:lvl4pPr>
            <a:lvl5pPr lvl="4" rtl="0">
              <a:spcBef>
                <a:spcPts val="0"/>
              </a:spcBef>
              <a:spcAft>
                <a:spcPts val="0"/>
              </a:spcAft>
              <a:buClr>
                <a:schemeClr val="dk2"/>
              </a:buClr>
              <a:buSzPts val="6400"/>
              <a:buNone/>
              <a:defRPr b="1" sz="6400">
                <a:solidFill>
                  <a:schemeClr val="dk2"/>
                </a:solidFill>
              </a:defRPr>
            </a:lvl5pPr>
            <a:lvl6pPr lvl="5" rtl="0">
              <a:spcBef>
                <a:spcPts val="0"/>
              </a:spcBef>
              <a:spcAft>
                <a:spcPts val="0"/>
              </a:spcAft>
              <a:buClr>
                <a:schemeClr val="dk2"/>
              </a:buClr>
              <a:buSzPts val="6400"/>
              <a:buNone/>
              <a:defRPr b="1" sz="6400">
                <a:solidFill>
                  <a:schemeClr val="dk2"/>
                </a:solidFill>
              </a:defRPr>
            </a:lvl6pPr>
            <a:lvl7pPr lvl="6" rtl="0">
              <a:spcBef>
                <a:spcPts val="0"/>
              </a:spcBef>
              <a:spcAft>
                <a:spcPts val="0"/>
              </a:spcAft>
              <a:buClr>
                <a:schemeClr val="dk2"/>
              </a:buClr>
              <a:buSzPts val="6400"/>
              <a:buNone/>
              <a:defRPr b="1" sz="6400">
                <a:solidFill>
                  <a:schemeClr val="dk2"/>
                </a:solidFill>
              </a:defRPr>
            </a:lvl7pPr>
            <a:lvl8pPr lvl="7" rtl="0">
              <a:spcBef>
                <a:spcPts val="0"/>
              </a:spcBef>
              <a:spcAft>
                <a:spcPts val="0"/>
              </a:spcAft>
              <a:buClr>
                <a:schemeClr val="dk2"/>
              </a:buClr>
              <a:buSzPts val="6400"/>
              <a:buNone/>
              <a:defRPr b="1" sz="6400">
                <a:solidFill>
                  <a:schemeClr val="dk2"/>
                </a:solidFill>
              </a:defRPr>
            </a:lvl8pPr>
            <a:lvl9pPr lvl="8" rtl="0">
              <a:spcBef>
                <a:spcPts val="0"/>
              </a:spcBef>
              <a:spcAft>
                <a:spcPts val="0"/>
              </a:spcAft>
              <a:buClr>
                <a:schemeClr val="dk2"/>
              </a:buClr>
              <a:buSzPts val="6400"/>
              <a:buNone/>
              <a:defRPr b="1" sz="6400">
                <a:solidFill>
                  <a:schemeClr val="dk2"/>
                </a:solidFill>
              </a:defRPr>
            </a:lvl9pPr>
          </a:lstStyle>
          <a:p/>
        </p:txBody>
      </p:sp>
      <p:sp>
        <p:nvSpPr>
          <p:cNvPr id="181" name="Google Shape;181;p23"/>
          <p:cNvSpPr txBox="1"/>
          <p:nvPr>
            <p:ph idx="4" type="subTitle"/>
          </p:nvPr>
        </p:nvSpPr>
        <p:spPr>
          <a:xfrm>
            <a:off x="3574100" y="2276475"/>
            <a:ext cx="2334000" cy="1169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SzPts val="16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82" name="Google Shape;182;p23"/>
          <p:cNvSpPr txBox="1"/>
          <p:nvPr>
            <p:ph idx="5" type="title"/>
          </p:nvPr>
        </p:nvSpPr>
        <p:spPr>
          <a:xfrm>
            <a:off x="6470150" y="1143000"/>
            <a:ext cx="2334000" cy="11355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2"/>
              </a:buClr>
              <a:buSzPts val="6000"/>
              <a:buNone/>
              <a:defRPr b="1" sz="6000">
                <a:solidFill>
                  <a:schemeClr val="dk2"/>
                </a:solidFill>
              </a:defRPr>
            </a:lvl1pPr>
            <a:lvl2pPr lvl="1" rtl="0">
              <a:spcBef>
                <a:spcPts val="0"/>
              </a:spcBef>
              <a:spcAft>
                <a:spcPts val="0"/>
              </a:spcAft>
              <a:buClr>
                <a:schemeClr val="dk2"/>
              </a:buClr>
              <a:buSzPts val="6400"/>
              <a:buNone/>
              <a:defRPr b="1" sz="6400">
                <a:solidFill>
                  <a:schemeClr val="dk2"/>
                </a:solidFill>
              </a:defRPr>
            </a:lvl2pPr>
            <a:lvl3pPr lvl="2" rtl="0">
              <a:spcBef>
                <a:spcPts val="0"/>
              </a:spcBef>
              <a:spcAft>
                <a:spcPts val="0"/>
              </a:spcAft>
              <a:buClr>
                <a:schemeClr val="dk2"/>
              </a:buClr>
              <a:buSzPts val="6400"/>
              <a:buNone/>
              <a:defRPr b="1" sz="6400">
                <a:solidFill>
                  <a:schemeClr val="dk2"/>
                </a:solidFill>
              </a:defRPr>
            </a:lvl3pPr>
            <a:lvl4pPr lvl="3" rtl="0">
              <a:spcBef>
                <a:spcPts val="0"/>
              </a:spcBef>
              <a:spcAft>
                <a:spcPts val="0"/>
              </a:spcAft>
              <a:buClr>
                <a:schemeClr val="dk2"/>
              </a:buClr>
              <a:buSzPts val="6400"/>
              <a:buNone/>
              <a:defRPr b="1" sz="6400">
                <a:solidFill>
                  <a:schemeClr val="dk2"/>
                </a:solidFill>
              </a:defRPr>
            </a:lvl4pPr>
            <a:lvl5pPr lvl="4" rtl="0">
              <a:spcBef>
                <a:spcPts val="0"/>
              </a:spcBef>
              <a:spcAft>
                <a:spcPts val="0"/>
              </a:spcAft>
              <a:buClr>
                <a:schemeClr val="dk2"/>
              </a:buClr>
              <a:buSzPts val="6400"/>
              <a:buNone/>
              <a:defRPr b="1" sz="6400">
                <a:solidFill>
                  <a:schemeClr val="dk2"/>
                </a:solidFill>
              </a:defRPr>
            </a:lvl5pPr>
            <a:lvl6pPr lvl="5" rtl="0">
              <a:spcBef>
                <a:spcPts val="0"/>
              </a:spcBef>
              <a:spcAft>
                <a:spcPts val="0"/>
              </a:spcAft>
              <a:buClr>
                <a:schemeClr val="dk2"/>
              </a:buClr>
              <a:buSzPts val="6400"/>
              <a:buNone/>
              <a:defRPr b="1" sz="6400">
                <a:solidFill>
                  <a:schemeClr val="dk2"/>
                </a:solidFill>
              </a:defRPr>
            </a:lvl6pPr>
            <a:lvl7pPr lvl="6" rtl="0">
              <a:spcBef>
                <a:spcPts val="0"/>
              </a:spcBef>
              <a:spcAft>
                <a:spcPts val="0"/>
              </a:spcAft>
              <a:buClr>
                <a:schemeClr val="dk2"/>
              </a:buClr>
              <a:buSzPts val="6400"/>
              <a:buNone/>
              <a:defRPr b="1" sz="6400">
                <a:solidFill>
                  <a:schemeClr val="dk2"/>
                </a:solidFill>
              </a:defRPr>
            </a:lvl7pPr>
            <a:lvl8pPr lvl="7" rtl="0">
              <a:spcBef>
                <a:spcPts val="0"/>
              </a:spcBef>
              <a:spcAft>
                <a:spcPts val="0"/>
              </a:spcAft>
              <a:buClr>
                <a:schemeClr val="dk2"/>
              </a:buClr>
              <a:buSzPts val="6400"/>
              <a:buNone/>
              <a:defRPr b="1" sz="6400">
                <a:solidFill>
                  <a:schemeClr val="dk2"/>
                </a:solidFill>
              </a:defRPr>
            </a:lvl8pPr>
            <a:lvl9pPr lvl="8" rtl="0">
              <a:spcBef>
                <a:spcPts val="0"/>
              </a:spcBef>
              <a:spcAft>
                <a:spcPts val="0"/>
              </a:spcAft>
              <a:buClr>
                <a:schemeClr val="dk2"/>
              </a:buClr>
              <a:buSzPts val="6400"/>
              <a:buNone/>
              <a:defRPr b="1" sz="6400">
                <a:solidFill>
                  <a:schemeClr val="dk2"/>
                </a:solidFill>
              </a:defRPr>
            </a:lvl9pPr>
          </a:lstStyle>
          <a:p/>
        </p:txBody>
      </p:sp>
      <p:sp>
        <p:nvSpPr>
          <p:cNvPr id="183" name="Google Shape;183;p23"/>
          <p:cNvSpPr txBox="1"/>
          <p:nvPr>
            <p:ph idx="6" type="subTitle"/>
          </p:nvPr>
        </p:nvSpPr>
        <p:spPr>
          <a:xfrm>
            <a:off x="6470150" y="2276475"/>
            <a:ext cx="2334000" cy="1169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SzPts val="16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pic>
        <p:nvPicPr>
          <p:cNvPr id="184" name="Google Shape;184;p23"/>
          <p:cNvPicPr preferRelativeResize="0"/>
          <p:nvPr/>
        </p:nvPicPr>
        <p:blipFill>
          <a:blip r:embed="rId3">
            <a:alphaModFix/>
          </a:blip>
          <a:stretch>
            <a:fillRect/>
          </a:stretch>
        </p:blipFill>
        <p:spPr>
          <a:xfrm>
            <a:off x="8447450" y="4825113"/>
            <a:ext cx="548641" cy="205819"/>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Section" type="secHead">
  <p:cSld name="SECTION_HEADER">
    <p:bg>
      <p:bgPr>
        <a:solidFill>
          <a:srgbClr val="018BFF"/>
        </a:solidFill>
      </p:bgPr>
    </p:bg>
    <p:spTree>
      <p:nvGrpSpPr>
        <p:cNvPr id="20" name="Shape 20"/>
        <p:cNvGrpSpPr/>
        <p:nvPr/>
      </p:nvGrpSpPr>
      <p:grpSpPr>
        <a:xfrm>
          <a:off x="0" y="0"/>
          <a:ext cx="0" cy="0"/>
          <a:chOff x="0" y="0"/>
          <a:chExt cx="0" cy="0"/>
        </a:xfrm>
      </p:grpSpPr>
      <p:pic>
        <p:nvPicPr>
          <p:cNvPr id="21" name="Google Shape;21;p4"/>
          <p:cNvPicPr preferRelativeResize="0"/>
          <p:nvPr/>
        </p:nvPicPr>
        <p:blipFill rotWithShape="1">
          <a:blip r:embed="rId2">
            <a:alphaModFix/>
          </a:blip>
          <a:srcRect b="0" l="0" r="21377" t="0"/>
          <a:stretch/>
        </p:blipFill>
        <p:spPr>
          <a:xfrm>
            <a:off x="3539825" y="-955975"/>
            <a:ext cx="5604174" cy="7128174"/>
          </a:xfrm>
          <a:prstGeom prst="rect">
            <a:avLst/>
          </a:prstGeom>
          <a:noFill/>
          <a:ln>
            <a:noFill/>
          </a:ln>
        </p:spPr>
      </p:pic>
      <p:sp>
        <p:nvSpPr>
          <p:cNvPr id="22" name="Google Shape;22;p4"/>
          <p:cNvSpPr txBox="1"/>
          <p:nvPr>
            <p:ph type="title"/>
          </p:nvPr>
        </p:nvSpPr>
        <p:spPr>
          <a:xfrm>
            <a:off x="682650" y="1097280"/>
            <a:ext cx="7425300" cy="1536000"/>
          </a:xfrm>
          <a:prstGeom prst="rect">
            <a:avLst/>
          </a:prstGeom>
          <a:noFill/>
          <a:ln>
            <a:noFill/>
          </a:ln>
        </p:spPr>
        <p:txBody>
          <a:bodyPr anchorCtr="0" anchor="t" bIns="91425" lIns="0" spcFirstLastPara="1" rIns="91425" wrap="square" tIns="91425">
            <a:noAutofit/>
          </a:bodyPr>
          <a:lstStyle>
            <a:lvl1pPr lvl="0" rtl="0">
              <a:spcBef>
                <a:spcPts val="0"/>
              </a:spcBef>
              <a:spcAft>
                <a:spcPts val="0"/>
              </a:spcAft>
              <a:buClr>
                <a:srgbClr val="FFFFFF"/>
              </a:buClr>
              <a:buSzPts val="3600"/>
              <a:buNone/>
              <a:defRPr b="1" sz="3600">
                <a:solidFill>
                  <a:srgbClr val="FFFFFF"/>
                </a:solidFill>
              </a:defRPr>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23" name="Google Shape;23;p4"/>
          <p:cNvSpPr txBox="1"/>
          <p:nvPr>
            <p:ph idx="1" type="subTitle"/>
          </p:nvPr>
        </p:nvSpPr>
        <p:spPr>
          <a:xfrm>
            <a:off x="664700" y="3134825"/>
            <a:ext cx="4760700" cy="9252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rgbClr val="FFFFFF"/>
              </a:buClr>
              <a:buSzPts val="1600"/>
              <a:buNone/>
              <a:defRPr sz="1600">
                <a:solidFill>
                  <a:srgbClr val="FFFFFF"/>
                </a:solidFill>
              </a:defRPr>
            </a:lvl1pPr>
            <a:lvl2pPr lvl="1" rtl="0">
              <a:spcBef>
                <a:spcPts val="0"/>
              </a:spcBef>
              <a:spcAft>
                <a:spcPts val="0"/>
              </a:spcAft>
              <a:buClr>
                <a:srgbClr val="FFFFFF"/>
              </a:buClr>
              <a:buSzPts val="1600"/>
              <a:buNone/>
              <a:defRPr sz="1600">
                <a:solidFill>
                  <a:srgbClr val="FFFFFF"/>
                </a:solidFill>
              </a:defRPr>
            </a:lvl2pPr>
            <a:lvl3pPr lvl="2" rtl="0">
              <a:spcBef>
                <a:spcPts val="0"/>
              </a:spcBef>
              <a:spcAft>
                <a:spcPts val="0"/>
              </a:spcAft>
              <a:buClr>
                <a:srgbClr val="FFFFFF"/>
              </a:buClr>
              <a:buSzPts val="1600"/>
              <a:buNone/>
              <a:defRPr sz="1600">
                <a:solidFill>
                  <a:srgbClr val="FFFFFF"/>
                </a:solidFill>
              </a:defRPr>
            </a:lvl3pPr>
            <a:lvl4pPr lvl="3" rtl="0">
              <a:spcBef>
                <a:spcPts val="0"/>
              </a:spcBef>
              <a:spcAft>
                <a:spcPts val="0"/>
              </a:spcAft>
              <a:buClr>
                <a:srgbClr val="FFFFFF"/>
              </a:buClr>
              <a:buSzPts val="1600"/>
              <a:buNone/>
              <a:defRPr sz="1600">
                <a:solidFill>
                  <a:srgbClr val="FFFFFF"/>
                </a:solidFill>
              </a:defRPr>
            </a:lvl4pPr>
            <a:lvl5pPr lvl="4" rtl="0">
              <a:spcBef>
                <a:spcPts val="0"/>
              </a:spcBef>
              <a:spcAft>
                <a:spcPts val="0"/>
              </a:spcAft>
              <a:buClr>
                <a:srgbClr val="FFFFFF"/>
              </a:buClr>
              <a:buSzPts val="1600"/>
              <a:buNone/>
              <a:defRPr sz="1600">
                <a:solidFill>
                  <a:srgbClr val="FFFFFF"/>
                </a:solidFill>
              </a:defRPr>
            </a:lvl5pPr>
            <a:lvl6pPr lvl="5" rtl="0">
              <a:spcBef>
                <a:spcPts val="0"/>
              </a:spcBef>
              <a:spcAft>
                <a:spcPts val="0"/>
              </a:spcAft>
              <a:buClr>
                <a:srgbClr val="FFFFFF"/>
              </a:buClr>
              <a:buSzPts val="1600"/>
              <a:buNone/>
              <a:defRPr sz="1600">
                <a:solidFill>
                  <a:srgbClr val="FFFFFF"/>
                </a:solidFill>
              </a:defRPr>
            </a:lvl6pPr>
            <a:lvl7pPr lvl="6" rtl="0">
              <a:spcBef>
                <a:spcPts val="0"/>
              </a:spcBef>
              <a:spcAft>
                <a:spcPts val="0"/>
              </a:spcAft>
              <a:buClr>
                <a:srgbClr val="FFFFFF"/>
              </a:buClr>
              <a:buSzPts val="1600"/>
              <a:buNone/>
              <a:defRPr sz="1600">
                <a:solidFill>
                  <a:srgbClr val="FFFFFF"/>
                </a:solidFill>
              </a:defRPr>
            </a:lvl7pPr>
            <a:lvl8pPr lvl="7" rtl="0">
              <a:spcBef>
                <a:spcPts val="0"/>
              </a:spcBef>
              <a:spcAft>
                <a:spcPts val="0"/>
              </a:spcAft>
              <a:buClr>
                <a:srgbClr val="FFFFFF"/>
              </a:buClr>
              <a:buSzPts val="1600"/>
              <a:buNone/>
              <a:defRPr sz="1600">
                <a:solidFill>
                  <a:srgbClr val="FFFFFF"/>
                </a:solidFill>
              </a:defRPr>
            </a:lvl8pPr>
            <a:lvl9pPr lvl="8" rtl="0">
              <a:spcBef>
                <a:spcPts val="0"/>
              </a:spcBef>
              <a:spcAft>
                <a:spcPts val="0"/>
              </a:spcAft>
              <a:buClr>
                <a:srgbClr val="FFFFFF"/>
              </a:buClr>
              <a:buSzPts val="1600"/>
              <a:buNone/>
              <a:defRPr sz="1600">
                <a:solidFill>
                  <a:srgbClr val="FFFFFF"/>
                </a:solidFill>
              </a:defRPr>
            </a:lvl9pPr>
          </a:lstStyle>
          <a:p/>
        </p:txBody>
      </p:sp>
      <p:pic>
        <p:nvPicPr>
          <p:cNvPr id="24" name="Google Shape;24;p4"/>
          <p:cNvPicPr preferRelativeResize="0"/>
          <p:nvPr/>
        </p:nvPicPr>
        <p:blipFill>
          <a:blip r:embed="rId3">
            <a:alphaModFix/>
          </a:blip>
          <a:stretch>
            <a:fillRect/>
          </a:stretch>
        </p:blipFill>
        <p:spPr>
          <a:xfrm>
            <a:off x="8447450" y="4830388"/>
            <a:ext cx="548641" cy="205819"/>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lit Thirds - Bullets" type="tx">
  <p:cSld name="TITLE_AND_BODY">
    <p:spTree>
      <p:nvGrpSpPr>
        <p:cNvPr id="25" name="Shape 25"/>
        <p:cNvGrpSpPr/>
        <p:nvPr/>
      </p:nvGrpSpPr>
      <p:grpSpPr>
        <a:xfrm>
          <a:off x="0" y="0"/>
          <a:ext cx="0" cy="0"/>
          <a:chOff x="0" y="0"/>
          <a:chExt cx="0" cy="0"/>
        </a:xfrm>
      </p:grpSpPr>
      <p:sp>
        <p:nvSpPr>
          <p:cNvPr id="26" name="Google Shape;26;p5"/>
          <p:cNvSpPr/>
          <p:nvPr/>
        </p:nvSpPr>
        <p:spPr>
          <a:xfrm>
            <a:off x="25" y="-25"/>
            <a:ext cx="3045000" cy="5143500"/>
          </a:xfrm>
          <a:prstGeom prst="rect">
            <a:avLst/>
          </a:prstGeom>
          <a:solidFill>
            <a:srgbClr val="018B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5"/>
          <p:cNvSpPr txBox="1"/>
          <p:nvPr>
            <p:ph idx="12" type="sldNum"/>
          </p:nvPr>
        </p:nvSpPr>
        <p:spPr>
          <a:xfrm>
            <a:off x="28" y="4736507"/>
            <a:ext cx="348600" cy="393600"/>
          </a:xfrm>
          <a:prstGeom prst="rect">
            <a:avLst/>
          </a:prstGeom>
        </p:spPr>
        <p:txBody>
          <a:bodyPr anchorCtr="0" anchor="ctr" bIns="0" lIns="0" spcFirstLastPara="1" rIns="0" wrap="square" tIns="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pic>
        <p:nvPicPr>
          <p:cNvPr id="28" name="Google Shape;28;p5"/>
          <p:cNvPicPr preferRelativeResize="0"/>
          <p:nvPr/>
        </p:nvPicPr>
        <p:blipFill rotWithShape="1">
          <a:blip r:embed="rId2">
            <a:alphaModFix/>
          </a:blip>
          <a:srcRect b="0" l="0" r="41741" t="56174"/>
          <a:stretch/>
        </p:blipFill>
        <p:spPr>
          <a:xfrm>
            <a:off x="6915975" y="-77175"/>
            <a:ext cx="2334126" cy="1296375"/>
          </a:xfrm>
          <a:prstGeom prst="rect">
            <a:avLst/>
          </a:prstGeom>
          <a:noFill/>
          <a:ln>
            <a:noFill/>
          </a:ln>
        </p:spPr>
      </p:pic>
      <p:sp>
        <p:nvSpPr>
          <p:cNvPr id="29" name="Google Shape;29;p5"/>
          <p:cNvSpPr txBox="1"/>
          <p:nvPr>
            <p:ph type="title"/>
          </p:nvPr>
        </p:nvSpPr>
        <p:spPr>
          <a:xfrm>
            <a:off x="3500600" y="368825"/>
            <a:ext cx="52245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400"/>
              <a:buNone/>
              <a:defRPr b="1" sz="24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30" name="Google Shape;30;p5"/>
          <p:cNvSpPr txBox="1"/>
          <p:nvPr/>
        </p:nvSpPr>
        <p:spPr>
          <a:xfrm>
            <a:off x="678050" y="4774132"/>
            <a:ext cx="7531500" cy="307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00">
                <a:solidFill>
                  <a:srgbClr val="FFFFFF"/>
                </a:solidFill>
                <a:latin typeface="Nunito Sans"/>
                <a:ea typeface="Nunito Sans"/>
                <a:cs typeface="Nunito Sans"/>
                <a:sym typeface="Nunito Sans"/>
              </a:rPr>
              <a:t>Neo4j, Inc. All rights reserved 2021</a:t>
            </a:r>
            <a:endParaRPr sz="700">
              <a:solidFill>
                <a:srgbClr val="FFFFFF"/>
              </a:solidFill>
              <a:latin typeface="Nunito Sans"/>
              <a:ea typeface="Nunito Sans"/>
              <a:cs typeface="Nunito Sans"/>
              <a:sym typeface="Nunito Sans"/>
            </a:endParaRPr>
          </a:p>
        </p:txBody>
      </p:sp>
      <p:sp>
        <p:nvSpPr>
          <p:cNvPr id="31" name="Google Shape;31;p5"/>
          <p:cNvSpPr txBox="1"/>
          <p:nvPr>
            <p:ph idx="1" type="body"/>
          </p:nvPr>
        </p:nvSpPr>
        <p:spPr>
          <a:xfrm>
            <a:off x="3500600" y="1068425"/>
            <a:ext cx="5303700" cy="34803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SzPts val="1800"/>
              <a:buChar char="•"/>
              <a:defRPr sz="1800"/>
            </a:lvl1pPr>
            <a:lvl2pPr indent="-330200" lvl="1" marL="914400" rtl="0">
              <a:lnSpc>
                <a:spcPct val="115000"/>
              </a:lnSpc>
              <a:spcBef>
                <a:spcPts val="0"/>
              </a:spcBef>
              <a:spcAft>
                <a:spcPts val="0"/>
              </a:spcAft>
              <a:buSzPts val="1600"/>
              <a:buChar char="◦"/>
              <a:defRPr sz="1600"/>
            </a:lvl2pPr>
            <a:lvl3pPr indent="-317500" lvl="2" marL="1371600" rtl="0">
              <a:lnSpc>
                <a:spcPct val="115000"/>
              </a:lnSpc>
              <a:spcBef>
                <a:spcPts val="0"/>
              </a:spcBef>
              <a:spcAft>
                <a:spcPts val="0"/>
              </a:spcAft>
              <a:buSzPts val="1400"/>
              <a:buChar char="•"/>
              <a:defRPr/>
            </a:lvl3pPr>
            <a:lvl4pPr indent="-311150" lvl="3" marL="1828800" rtl="0">
              <a:lnSpc>
                <a:spcPct val="115000"/>
              </a:lnSpc>
              <a:spcBef>
                <a:spcPts val="0"/>
              </a:spcBef>
              <a:spcAft>
                <a:spcPts val="0"/>
              </a:spcAft>
              <a:buSzPts val="1300"/>
              <a:buChar char="◦"/>
              <a:defRPr sz="1300"/>
            </a:lvl4pPr>
            <a:lvl5pPr indent="-304800" lvl="4" marL="2286000" rtl="0">
              <a:lnSpc>
                <a:spcPct val="115000"/>
              </a:lnSpc>
              <a:spcBef>
                <a:spcPts val="0"/>
              </a:spcBef>
              <a:spcAft>
                <a:spcPts val="0"/>
              </a:spcAft>
              <a:buSzPts val="1200"/>
              <a:buChar char="•"/>
              <a:defRPr sz="1200"/>
            </a:lvl5pPr>
            <a:lvl6pPr indent="-298450" lvl="5" marL="2743200" rtl="0">
              <a:lnSpc>
                <a:spcPct val="115000"/>
              </a:lnSpc>
              <a:spcBef>
                <a:spcPts val="0"/>
              </a:spcBef>
              <a:spcAft>
                <a:spcPts val="0"/>
              </a:spcAft>
              <a:buSzPts val="1100"/>
              <a:buChar char="◦"/>
              <a:defRPr sz="1100"/>
            </a:lvl6pPr>
            <a:lvl7pPr indent="-298450" lvl="6" marL="3200400" rtl="0">
              <a:lnSpc>
                <a:spcPct val="115000"/>
              </a:lnSpc>
              <a:spcBef>
                <a:spcPts val="0"/>
              </a:spcBef>
              <a:spcAft>
                <a:spcPts val="0"/>
              </a:spcAft>
              <a:buSzPts val="1100"/>
              <a:buChar char="•"/>
              <a:defRPr sz="1100"/>
            </a:lvl7pPr>
            <a:lvl8pPr indent="-298450" lvl="7" marL="3657600" rtl="0">
              <a:lnSpc>
                <a:spcPct val="115000"/>
              </a:lnSpc>
              <a:spcBef>
                <a:spcPts val="0"/>
              </a:spcBef>
              <a:spcAft>
                <a:spcPts val="0"/>
              </a:spcAft>
              <a:buSzPts val="1100"/>
              <a:buChar char="◦"/>
              <a:defRPr sz="1100"/>
            </a:lvl8pPr>
            <a:lvl9pPr indent="-298450" lvl="8" marL="4114800" rtl="0">
              <a:lnSpc>
                <a:spcPct val="115000"/>
              </a:lnSpc>
              <a:spcBef>
                <a:spcPts val="0"/>
              </a:spcBef>
              <a:spcAft>
                <a:spcPts val="0"/>
              </a:spcAft>
              <a:buSzPts val="1100"/>
              <a:buChar char="•"/>
              <a:defRPr sz="1100"/>
            </a:lvl9pPr>
          </a:lstStyle>
          <a:p/>
        </p:txBody>
      </p:sp>
      <p:sp>
        <p:nvSpPr>
          <p:cNvPr id="32" name="Google Shape;32;p5"/>
          <p:cNvSpPr txBox="1"/>
          <p:nvPr>
            <p:ph idx="2" type="body"/>
          </p:nvPr>
        </p:nvSpPr>
        <p:spPr>
          <a:xfrm>
            <a:off x="390475" y="530207"/>
            <a:ext cx="2264100" cy="4179900"/>
          </a:xfrm>
          <a:prstGeom prst="rect">
            <a:avLst/>
          </a:prstGeom>
          <a:noFill/>
          <a:ln>
            <a:noFill/>
          </a:ln>
        </p:spPr>
        <p:txBody>
          <a:bodyPr anchorCtr="0" anchor="t" bIns="91425" lIns="91425" spcFirstLastPara="1" rIns="91425" wrap="square" tIns="0">
            <a:normAutofit/>
          </a:bodyPr>
          <a:lstStyle>
            <a:lvl1pPr indent="-342900" lvl="0" marL="457200" rtl="0">
              <a:lnSpc>
                <a:spcPct val="100000"/>
              </a:lnSpc>
              <a:spcBef>
                <a:spcPts val="0"/>
              </a:spcBef>
              <a:spcAft>
                <a:spcPts val="0"/>
              </a:spcAft>
              <a:buClr>
                <a:srgbClr val="FFFFFF"/>
              </a:buClr>
              <a:buSzPts val="1800"/>
              <a:buChar char="•"/>
              <a:defRPr sz="1800">
                <a:solidFill>
                  <a:srgbClr val="FFFFFF"/>
                </a:solidFill>
              </a:defRPr>
            </a:lvl1pPr>
            <a:lvl2pPr indent="-330200" lvl="1" marL="914400" rtl="0">
              <a:lnSpc>
                <a:spcPct val="100000"/>
              </a:lnSpc>
              <a:spcBef>
                <a:spcPts val="0"/>
              </a:spcBef>
              <a:spcAft>
                <a:spcPts val="0"/>
              </a:spcAft>
              <a:buClr>
                <a:srgbClr val="FFFFFF"/>
              </a:buClr>
              <a:buSzPts val="1600"/>
              <a:buChar char="◦"/>
              <a:defRPr sz="1600">
                <a:solidFill>
                  <a:srgbClr val="FFFFFF"/>
                </a:solidFill>
              </a:defRPr>
            </a:lvl2pPr>
            <a:lvl3pPr indent="-317500" lvl="2" marL="1371600" rtl="0">
              <a:lnSpc>
                <a:spcPct val="100000"/>
              </a:lnSpc>
              <a:spcBef>
                <a:spcPts val="0"/>
              </a:spcBef>
              <a:spcAft>
                <a:spcPts val="0"/>
              </a:spcAft>
              <a:buClr>
                <a:srgbClr val="FFFFFF"/>
              </a:buClr>
              <a:buSzPts val="1400"/>
              <a:buChar char="•"/>
              <a:defRPr>
                <a:solidFill>
                  <a:srgbClr val="FFFFFF"/>
                </a:solidFill>
              </a:defRPr>
            </a:lvl3pPr>
            <a:lvl4pPr indent="-311150" lvl="3" marL="1828800" rtl="0">
              <a:lnSpc>
                <a:spcPct val="100000"/>
              </a:lnSpc>
              <a:spcBef>
                <a:spcPts val="0"/>
              </a:spcBef>
              <a:spcAft>
                <a:spcPts val="0"/>
              </a:spcAft>
              <a:buClr>
                <a:srgbClr val="FFFFFF"/>
              </a:buClr>
              <a:buSzPts val="1300"/>
              <a:buChar char="◦"/>
              <a:defRPr sz="1300">
                <a:solidFill>
                  <a:srgbClr val="FFFFFF"/>
                </a:solidFill>
              </a:defRPr>
            </a:lvl4pPr>
            <a:lvl5pPr indent="-304800" lvl="4" marL="2286000" rtl="0">
              <a:lnSpc>
                <a:spcPct val="100000"/>
              </a:lnSpc>
              <a:spcBef>
                <a:spcPts val="0"/>
              </a:spcBef>
              <a:spcAft>
                <a:spcPts val="0"/>
              </a:spcAft>
              <a:buClr>
                <a:srgbClr val="FFFFFF"/>
              </a:buClr>
              <a:buSzPts val="1200"/>
              <a:buChar char="•"/>
              <a:defRPr sz="1200">
                <a:solidFill>
                  <a:srgbClr val="FFFFFF"/>
                </a:solidFill>
              </a:defRPr>
            </a:lvl5pPr>
            <a:lvl6pPr indent="-298450" lvl="5" marL="2743200" rtl="0">
              <a:lnSpc>
                <a:spcPct val="100000"/>
              </a:lnSpc>
              <a:spcBef>
                <a:spcPts val="0"/>
              </a:spcBef>
              <a:spcAft>
                <a:spcPts val="0"/>
              </a:spcAft>
              <a:buClr>
                <a:srgbClr val="FFFFFF"/>
              </a:buClr>
              <a:buSzPts val="1100"/>
              <a:buChar char="◦"/>
              <a:defRPr sz="1100">
                <a:solidFill>
                  <a:srgbClr val="FFFFFF"/>
                </a:solidFill>
              </a:defRPr>
            </a:lvl6pPr>
            <a:lvl7pPr indent="-298450" lvl="6" marL="3200400" rtl="0">
              <a:lnSpc>
                <a:spcPct val="100000"/>
              </a:lnSpc>
              <a:spcBef>
                <a:spcPts val="0"/>
              </a:spcBef>
              <a:spcAft>
                <a:spcPts val="0"/>
              </a:spcAft>
              <a:buClr>
                <a:srgbClr val="FFFFFF"/>
              </a:buClr>
              <a:buSzPts val="1100"/>
              <a:buChar char="•"/>
              <a:defRPr sz="1100">
                <a:solidFill>
                  <a:srgbClr val="FFFFFF"/>
                </a:solidFill>
              </a:defRPr>
            </a:lvl7pPr>
            <a:lvl8pPr indent="-298450" lvl="7" marL="3657600" rtl="0">
              <a:lnSpc>
                <a:spcPct val="100000"/>
              </a:lnSpc>
              <a:spcBef>
                <a:spcPts val="0"/>
              </a:spcBef>
              <a:spcAft>
                <a:spcPts val="0"/>
              </a:spcAft>
              <a:buClr>
                <a:srgbClr val="FFFFFF"/>
              </a:buClr>
              <a:buSzPts val="1100"/>
              <a:buChar char="◦"/>
              <a:defRPr sz="1100">
                <a:solidFill>
                  <a:srgbClr val="FFFFFF"/>
                </a:solidFill>
              </a:defRPr>
            </a:lvl8pPr>
            <a:lvl9pPr indent="-298450" lvl="8" marL="4114800" rtl="0">
              <a:lnSpc>
                <a:spcPct val="100000"/>
              </a:lnSpc>
              <a:spcBef>
                <a:spcPts val="0"/>
              </a:spcBef>
              <a:spcAft>
                <a:spcPts val="0"/>
              </a:spcAft>
              <a:buClr>
                <a:srgbClr val="FFFFFF"/>
              </a:buClr>
              <a:buSzPts val="1100"/>
              <a:buChar char="•"/>
              <a:defRPr sz="1100">
                <a:solidFill>
                  <a:srgbClr val="FFFFFF"/>
                </a:solidFill>
              </a:defRPr>
            </a:lvl9pPr>
          </a:lstStyle>
          <a:p/>
        </p:txBody>
      </p:sp>
      <p:pic>
        <p:nvPicPr>
          <p:cNvPr id="33" name="Google Shape;33;p5"/>
          <p:cNvPicPr preferRelativeResize="0"/>
          <p:nvPr/>
        </p:nvPicPr>
        <p:blipFill>
          <a:blip r:embed="rId3">
            <a:alphaModFix/>
          </a:blip>
          <a:stretch>
            <a:fillRect/>
          </a:stretch>
        </p:blipFill>
        <p:spPr>
          <a:xfrm>
            <a:off x="8447450" y="4825113"/>
            <a:ext cx="548641" cy="205819"/>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lit Thirds - Stats" type="twoColTx">
  <p:cSld name="TITLE_AND_TWO_COLUMNS">
    <p:spTree>
      <p:nvGrpSpPr>
        <p:cNvPr id="34" name="Shape 34"/>
        <p:cNvGrpSpPr/>
        <p:nvPr/>
      </p:nvGrpSpPr>
      <p:grpSpPr>
        <a:xfrm>
          <a:off x="0" y="0"/>
          <a:ext cx="0" cy="0"/>
          <a:chOff x="0" y="0"/>
          <a:chExt cx="0" cy="0"/>
        </a:xfrm>
      </p:grpSpPr>
      <p:pic>
        <p:nvPicPr>
          <p:cNvPr id="35" name="Google Shape;35;p6"/>
          <p:cNvPicPr preferRelativeResize="0"/>
          <p:nvPr/>
        </p:nvPicPr>
        <p:blipFill rotWithShape="1">
          <a:blip r:embed="rId2">
            <a:alphaModFix/>
          </a:blip>
          <a:srcRect b="0" l="0" r="41741" t="56174"/>
          <a:stretch/>
        </p:blipFill>
        <p:spPr>
          <a:xfrm>
            <a:off x="6915975" y="-77175"/>
            <a:ext cx="2334126" cy="1296375"/>
          </a:xfrm>
          <a:prstGeom prst="rect">
            <a:avLst/>
          </a:prstGeom>
          <a:noFill/>
          <a:ln>
            <a:noFill/>
          </a:ln>
        </p:spPr>
      </p:pic>
      <p:sp>
        <p:nvSpPr>
          <p:cNvPr id="36" name="Google Shape;36;p6"/>
          <p:cNvSpPr/>
          <p:nvPr/>
        </p:nvSpPr>
        <p:spPr>
          <a:xfrm>
            <a:off x="25" y="-25"/>
            <a:ext cx="3045000" cy="5143500"/>
          </a:xfrm>
          <a:prstGeom prst="rect">
            <a:avLst/>
          </a:prstGeom>
          <a:solidFill>
            <a:srgbClr val="018B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6"/>
          <p:cNvSpPr txBox="1"/>
          <p:nvPr>
            <p:ph idx="12" type="sldNum"/>
          </p:nvPr>
        </p:nvSpPr>
        <p:spPr>
          <a:xfrm>
            <a:off x="28" y="4736507"/>
            <a:ext cx="348600" cy="393600"/>
          </a:xfrm>
          <a:prstGeom prst="rect">
            <a:avLst/>
          </a:prstGeom>
        </p:spPr>
        <p:txBody>
          <a:bodyPr anchorCtr="0" anchor="ctr" bIns="0" lIns="0" spcFirstLastPara="1" rIns="0" wrap="square" tIns="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
        <p:nvSpPr>
          <p:cNvPr id="38" name="Google Shape;38;p6"/>
          <p:cNvSpPr txBox="1"/>
          <p:nvPr>
            <p:ph type="title"/>
          </p:nvPr>
        </p:nvSpPr>
        <p:spPr>
          <a:xfrm>
            <a:off x="3500600" y="368825"/>
            <a:ext cx="52245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400"/>
              <a:buNone/>
              <a:defRPr b="1" sz="24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39" name="Google Shape;39;p6"/>
          <p:cNvSpPr txBox="1"/>
          <p:nvPr>
            <p:ph idx="1" type="body"/>
          </p:nvPr>
        </p:nvSpPr>
        <p:spPr>
          <a:xfrm>
            <a:off x="3500600" y="1068425"/>
            <a:ext cx="5303700" cy="34803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SzPts val="1800"/>
              <a:buChar char="•"/>
              <a:defRPr sz="1800"/>
            </a:lvl1pPr>
            <a:lvl2pPr indent="-330200" lvl="1" marL="914400" rtl="0">
              <a:lnSpc>
                <a:spcPct val="115000"/>
              </a:lnSpc>
              <a:spcBef>
                <a:spcPts val="0"/>
              </a:spcBef>
              <a:spcAft>
                <a:spcPts val="0"/>
              </a:spcAft>
              <a:buSzPts val="1600"/>
              <a:buChar char="◦"/>
              <a:defRPr sz="1600"/>
            </a:lvl2pPr>
            <a:lvl3pPr indent="-317500" lvl="2" marL="1371600" rtl="0">
              <a:lnSpc>
                <a:spcPct val="115000"/>
              </a:lnSpc>
              <a:spcBef>
                <a:spcPts val="0"/>
              </a:spcBef>
              <a:spcAft>
                <a:spcPts val="0"/>
              </a:spcAft>
              <a:buSzPts val="1400"/>
              <a:buChar char="•"/>
              <a:defRPr/>
            </a:lvl3pPr>
            <a:lvl4pPr indent="-311150" lvl="3" marL="1828800" rtl="0">
              <a:lnSpc>
                <a:spcPct val="115000"/>
              </a:lnSpc>
              <a:spcBef>
                <a:spcPts val="0"/>
              </a:spcBef>
              <a:spcAft>
                <a:spcPts val="0"/>
              </a:spcAft>
              <a:buSzPts val="1300"/>
              <a:buChar char="◦"/>
              <a:defRPr sz="1300"/>
            </a:lvl4pPr>
            <a:lvl5pPr indent="-304800" lvl="4" marL="2286000" rtl="0">
              <a:lnSpc>
                <a:spcPct val="115000"/>
              </a:lnSpc>
              <a:spcBef>
                <a:spcPts val="0"/>
              </a:spcBef>
              <a:spcAft>
                <a:spcPts val="0"/>
              </a:spcAft>
              <a:buSzPts val="1200"/>
              <a:buChar char="•"/>
              <a:defRPr sz="1200"/>
            </a:lvl5pPr>
            <a:lvl6pPr indent="-298450" lvl="5" marL="2743200" rtl="0">
              <a:lnSpc>
                <a:spcPct val="115000"/>
              </a:lnSpc>
              <a:spcBef>
                <a:spcPts val="0"/>
              </a:spcBef>
              <a:spcAft>
                <a:spcPts val="0"/>
              </a:spcAft>
              <a:buSzPts val="1100"/>
              <a:buChar char="◦"/>
              <a:defRPr sz="1100"/>
            </a:lvl6pPr>
            <a:lvl7pPr indent="-298450" lvl="6" marL="3200400" rtl="0">
              <a:lnSpc>
                <a:spcPct val="115000"/>
              </a:lnSpc>
              <a:spcBef>
                <a:spcPts val="0"/>
              </a:spcBef>
              <a:spcAft>
                <a:spcPts val="0"/>
              </a:spcAft>
              <a:buSzPts val="1100"/>
              <a:buChar char="•"/>
              <a:defRPr sz="1100"/>
            </a:lvl7pPr>
            <a:lvl8pPr indent="-298450" lvl="7" marL="3657600" rtl="0">
              <a:lnSpc>
                <a:spcPct val="115000"/>
              </a:lnSpc>
              <a:spcBef>
                <a:spcPts val="0"/>
              </a:spcBef>
              <a:spcAft>
                <a:spcPts val="0"/>
              </a:spcAft>
              <a:buSzPts val="1100"/>
              <a:buChar char="◦"/>
              <a:defRPr sz="1100"/>
            </a:lvl8pPr>
            <a:lvl9pPr indent="-298450" lvl="8" marL="4114800" rtl="0">
              <a:lnSpc>
                <a:spcPct val="115000"/>
              </a:lnSpc>
              <a:spcBef>
                <a:spcPts val="0"/>
              </a:spcBef>
              <a:spcAft>
                <a:spcPts val="0"/>
              </a:spcAft>
              <a:buSzPts val="1100"/>
              <a:buChar char="•"/>
              <a:defRPr sz="1100"/>
            </a:lvl9pPr>
          </a:lstStyle>
          <a:p/>
        </p:txBody>
      </p:sp>
      <p:sp>
        <p:nvSpPr>
          <p:cNvPr id="40" name="Google Shape;40;p6"/>
          <p:cNvSpPr txBox="1"/>
          <p:nvPr>
            <p:ph idx="2" type="body"/>
          </p:nvPr>
        </p:nvSpPr>
        <p:spPr>
          <a:xfrm>
            <a:off x="390475" y="1289101"/>
            <a:ext cx="2264100" cy="3183300"/>
          </a:xfrm>
          <a:prstGeom prst="rect">
            <a:avLst/>
          </a:prstGeom>
          <a:noFill/>
          <a:ln>
            <a:noFill/>
          </a:ln>
        </p:spPr>
        <p:txBody>
          <a:bodyPr anchorCtr="0" anchor="t" bIns="91425" lIns="91425" spcFirstLastPara="1" rIns="91425" wrap="square" tIns="0">
            <a:normAutofit/>
          </a:bodyPr>
          <a:lstStyle>
            <a:lvl1pPr indent="-342900" lvl="0" marL="457200" rtl="0">
              <a:lnSpc>
                <a:spcPct val="100000"/>
              </a:lnSpc>
              <a:spcBef>
                <a:spcPts val="0"/>
              </a:spcBef>
              <a:spcAft>
                <a:spcPts val="0"/>
              </a:spcAft>
              <a:buClr>
                <a:srgbClr val="FFFFFF"/>
              </a:buClr>
              <a:buSzPts val="1800"/>
              <a:buChar char="•"/>
              <a:defRPr sz="1800">
                <a:solidFill>
                  <a:srgbClr val="FFFFFF"/>
                </a:solidFill>
              </a:defRPr>
            </a:lvl1pPr>
            <a:lvl2pPr indent="-330200" lvl="1" marL="914400" rtl="0">
              <a:lnSpc>
                <a:spcPct val="100000"/>
              </a:lnSpc>
              <a:spcBef>
                <a:spcPts val="0"/>
              </a:spcBef>
              <a:spcAft>
                <a:spcPts val="0"/>
              </a:spcAft>
              <a:buClr>
                <a:srgbClr val="FFFFFF"/>
              </a:buClr>
              <a:buSzPts val="1600"/>
              <a:buChar char="◦"/>
              <a:defRPr sz="1600">
                <a:solidFill>
                  <a:srgbClr val="FFFFFF"/>
                </a:solidFill>
              </a:defRPr>
            </a:lvl2pPr>
            <a:lvl3pPr indent="-317500" lvl="2" marL="1371600" rtl="0">
              <a:lnSpc>
                <a:spcPct val="100000"/>
              </a:lnSpc>
              <a:spcBef>
                <a:spcPts val="0"/>
              </a:spcBef>
              <a:spcAft>
                <a:spcPts val="0"/>
              </a:spcAft>
              <a:buClr>
                <a:srgbClr val="FFFFFF"/>
              </a:buClr>
              <a:buSzPts val="1400"/>
              <a:buChar char="•"/>
              <a:defRPr>
                <a:solidFill>
                  <a:srgbClr val="FFFFFF"/>
                </a:solidFill>
              </a:defRPr>
            </a:lvl3pPr>
            <a:lvl4pPr indent="-311150" lvl="3" marL="1828800" rtl="0">
              <a:lnSpc>
                <a:spcPct val="100000"/>
              </a:lnSpc>
              <a:spcBef>
                <a:spcPts val="0"/>
              </a:spcBef>
              <a:spcAft>
                <a:spcPts val="0"/>
              </a:spcAft>
              <a:buClr>
                <a:srgbClr val="FFFFFF"/>
              </a:buClr>
              <a:buSzPts val="1300"/>
              <a:buChar char="◦"/>
              <a:defRPr sz="1300">
                <a:solidFill>
                  <a:srgbClr val="FFFFFF"/>
                </a:solidFill>
              </a:defRPr>
            </a:lvl4pPr>
            <a:lvl5pPr indent="-304800" lvl="4" marL="2286000" rtl="0">
              <a:lnSpc>
                <a:spcPct val="100000"/>
              </a:lnSpc>
              <a:spcBef>
                <a:spcPts val="0"/>
              </a:spcBef>
              <a:spcAft>
                <a:spcPts val="0"/>
              </a:spcAft>
              <a:buClr>
                <a:srgbClr val="FFFFFF"/>
              </a:buClr>
              <a:buSzPts val="1200"/>
              <a:buChar char="•"/>
              <a:defRPr sz="1200">
                <a:solidFill>
                  <a:srgbClr val="FFFFFF"/>
                </a:solidFill>
              </a:defRPr>
            </a:lvl5pPr>
            <a:lvl6pPr indent="-298450" lvl="5" marL="2743200" rtl="0">
              <a:lnSpc>
                <a:spcPct val="100000"/>
              </a:lnSpc>
              <a:spcBef>
                <a:spcPts val="0"/>
              </a:spcBef>
              <a:spcAft>
                <a:spcPts val="0"/>
              </a:spcAft>
              <a:buClr>
                <a:srgbClr val="FFFFFF"/>
              </a:buClr>
              <a:buSzPts val="1100"/>
              <a:buChar char="◦"/>
              <a:defRPr sz="1100">
                <a:solidFill>
                  <a:srgbClr val="FFFFFF"/>
                </a:solidFill>
              </a:defRPr>
            </a:lvl6pPr>
            <a:lvl7pPr indent="-298450" lvl="6" marL="3200400" rtl="0">
              <a:lnSpc>
                <a:spcPct val="100000"/>
              </a:lnSpc>
              <a:spcBef>
                <a:spcPts val="0"/>
              </a:spcBef>
              <a:spcAft>
                <a:spcPts val="0"/>
              </a:spcAft>
              <a:buClr>
                <a:srgbClr val="FFFFFF"/>
              </a:buClr>
              <a:buSzPts val="1100"/>
              <a:buChar char="•"/>
              <a:defRPr sz="1100">
                <a:solidFill>
                  <a:srgbClr val="FFFFFF"/>
                </a:solidFill>
              </a:defRPr>
            </a:lvl7pPr>
            <a:lvl8pPr indent="-298450" lvl="7" marL="3657600" rtl="0">
              <a:lnSpc>
                <a:spcPct val="100000"/>
              </a:lnSpc>
              <a:spcBef>
                <a:spcPts val="0"/>
              </a:spcBef>
              <a:spcAft>
                <a:spcPts val="0"/>
              </a:spcAft>
              <a:buClr>
                <a:srgbClr val="FFFFFF"/>
              </a:buClr>
              <a:buSzPts val="1100"/>
              <a:buChar char="◦"/>
              <a:defRPr sz="1100">
                <a:solidFill>
                  <a:srgbClr val="FFFFFF"/>
                </a:solidFill>
              </a:defRPr>
            </a:lvl8pPr>
            <a:lvl9pPr indent="-298450" lvl="8" marL="4114800" rtl="0">
              <a:lnSpc>
                <a:spcPct val="100000"/>
              </a:lnSpc>
              <a:spcBef>
                <a:spcPts val="0"/>
              </a:spcBef>
              <a:spcAft>
                <a:spcPts val="0"/>
              </a:spcAft>
              <a:buClr>
                <a:srgbClr val="FFFFFF"/>
              </a:buClr>
              <a:buSzPts val="1100"/>
              <a:buChar char="•"/>
              <a:defRPr sz="1100">
                <a:solidFill>
                  <a:srgbClr val="FFFFFF"/>
                </a:solidFill>
              </a:defRPr>
            </a:lvl9pPr>
          </a:lstStyle>
          <a:p/>
        </p:txBody>
      </p:sp>
      <p:sp>
        <p:nvSpPr>
          <p:cNvPr id="41" name="Google Shape;41;p6"/>
          <p:cNvSpPr txBox="1"/>
          <p:nvPr>
            <p:ph idx="3" type="title"/>
          </p:nvPr>
        </p:nvSpPr>
        <p:spPr>
          <a:xfrm>
            <a:off x="377250" y="332643"/>
            <a:ext cx="2264100" cy="1108800"/>
          </a:xfrm>
          <a:prstGeom prst="rect">
            <a:avLst/>
          </a:prstGeom>
          <a:noFill/>
          <a:ln>
            <a:noFill/>
          </a:ln>
        </p:spPr>
        <p:txBody>
          <a:bodyPr anchorCtr="0" anchor="t" bIns="91425" lIns="91425" spcFirstLastPara="1" rIns="91425" wrap="square" tIns="0">
            <a:noAutofit/>
          </a:bodyPr>
          <a:lstStyle>
            <a:lvl1pPr lvl="0">
              <a:spcBef>
                <a:spcPts val="0"/>
              </a:spcBef>
              <a:spcAft>
                <a:spcPts val="0"/>
              </a:spcAft>
              <a:buClr>
                <a:srgbClr val="FFFFFF"/>
              </a:buClr>
              <a:buSzPts val="6200"/>
              <a:buNone/>
              <a:defRPr b="1" sz="6200">
                <a:solidFill>
                  <a:srgbClr val="FFFFFF"/>
                </a:solidFill>
              </a:defRPr>
            </a:lvl1pPr>
            <a:lvl2pPr lvl="1">
              <a:spcBef>
                <a:spcPts val="0"/>
              </a:spcBef>
              <a:spcAft>
                <a:spcPts val="0"/>
              </a:spcAft>
              <a:buClr>
                <a:srgbClr val="FFFFFF"/>
              </a:buClr>
              <a:buSzPts val="6200"/>
              <a:buNone/>
              <a:defRPr b="1" sz="6200">
                <a:solidFill>
                  <a:srgbClr val="FFFFFF"/>
                </a:solidFill>
              </a:defRPr>
            </a:lvl2pPr>
            <a:lvl3pPr lvl="2">
              <a:spcBef>
                <a:spcPts val="0"/>
              </a:spcBef>
              <a:spcAft>
                <a:spcPts val="0"/>
              </a:spcAft>
              <a:buClr>
                <a:srgbClr val="FFFFFF"/>
              </a:buClr>
              <a:buSzPts val="6200"/>
              <a:buNone/>
              <a:defRPr b="1" sz="6200">
                <a:solidFill>
                  <a:srgbClr val="FFFFFF"/>
                </a:solidFill>
              </a:defRPr>
            </a:lvl3pPr>
            <a:lvl4pPr lvl="3">
              <a:spcBef>
                <a:spcPts val="0"/>
              </a:spcBef>
              <a:spcAft>
                <a:spcPts val="0"/>
              </a:spcAft>
              <a:buClr>
                <a:srgbClr val="FFFFFF"/>
              </a:buClr>
              <a:buSzPts val="6200"/>
              <a:buNone/>
              <a:defRPr b="1" sz="6200">
                <a:solidFill>
                  <a:srgbClr val="FFFFFF"/>
                </a:solidFill>
              </a:defRPr>
            </a:lvl4pPr>
            <a:lvl5pPr lvl="4">
              <a:spcBef>
                <a:spcPts val="0"/>
              </a:spcBef>
              <a:spcAft>
                <a:spcPts val="0"/>
              </a:spcAft>
              <a:buClr>
                <a:srgbClr val="FFFFFF"/>
              </a:buClr>
              <a:buSzPts val="6200"/>
              <a:buNone/>
              <a:defRPr b="1" sz="6200">
                <a:solidFill>
                  <a:srgbClr val="FFFFFF"/>
                </a:solidFill>
              </a:defRPr>
            </a:lvl5pPr>
            <a:lvl6pPr lvl="5">
              <a:spcBef>
                <a:spcPts val="0"/>
              </a:spcBef>
              <a:spcAft>
                <a:spcPts val="0"/>
              </a:spcAft>
              <a:buClr>
                <a:srgbClr val="FFFFFF"/>
              </a:buClr>
              <a:buSzPts val="6200"/>
              <a:buNone/>
              <a:defRPr b="1" sz="6200">
                <a:solidFill>
                  <a:srgbClr val="FFFFFF"/>
                </a:solidFill>
              </a:defRPr>
            </a:lvl6pPr>
            <a:lvl7pPr lvl="6">
              <a:spcBef>
                <a:spcPts val="0"/>
              </a:spcBef>
              <a:spcAft>
                <a:spcPts val="0"/>
              </a:spcAft>
              <a:buClr>
                <a:srgbClr val="FFFFFF"/>
              </a:buClr>
              <a:buSzPts val="6200"/>
              <a:buNone/>
              <a:defRPr b="1" sz="6200">
                <a:solidFill>
                  <a:srgbClr val="FFFFFF"/>
                </a:solidFill>
              </a:defRPr>
            </a:lvl7pPr>
            <a:lvl8pPr lvl="7">
              <a:spcBef>
                <a:spcPts val="0"/>
              </a:spcBef>
              <a:spcAft>
                <a:spcPts val="0"/>
              </a:spcAft>
              <a:buClr>
                <a:srgbClr val="FFFFFF"/>
              </a:buClr>
              <a:buSzPts val="6200"/>
              <a:buNone/>
              <a:defRPr b="1" sz="6200">
                <a:solidFill>
                  <a:srgbClr val="FFFFFF"/>
                </a:solidFill>
              </a:defRPr>
            </a:lvl8pPr>
            <a:lvl9pPr lvl="8">
              <a:spcBef>
                <a:spcPts val="0"/>
              </a:spcBef>
              <a:spcAft>
                <a:spcPts val="0"/>
              </a:spcAft>
              <a:buClr>
                <a:srgbClr val="FFFFFF"/>
              </a:buClr>
              <a:buSzPts val="6200"/>
              <a:buNone/>
              <a:defRPr b="1" sz="6200">
                <a:solidFill>
                  <a:srgbClr val="FFFFFF"/>
                </a:solidFill>
              </a:defRPr>
            </a:lvl9pPr>
          </a:lstStyle>
          <a:p/>
        </p:txBody>
      </p:sp>
      <p:pic>
        <p:nvPicPr>
          <p:cNvPr id="42" name="Google Shape;42;p6"/>
          <p:cNvPicPr preferRelativeResize="0"/>
          <p:nvPr/>
        </p:nvPicPr>
        <p:blipFill>
          <a:blip r:embed="rId3">
            <a:alphaModFix/>
          </a:blip>
          <a:stretch>
            <a:fillRect/>
          </a:stretch>
        </p:blipFill>
        <p:spPr>
          <a:xfrm>
            <a:off x="8447450" y="4825113"/>
            <a:ext cx="548641" cy="205819"/>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itleOnly">
  <p:cSld name="TITLE_ONLY">
    <p:spTree>
      <p:nvGrpSpPr>
        <p:cNvPr id="43" name="Shape 43"/>
        <p:cNvGrpSpPr/>
        <p:nvPr/>
      </p:nvGrpSpPr>
      <p:grpSpPr>
        <a:xfrm>
          <a:off x="0" y="0"/>
          <a:ext cx="0" cy="0"/>
          <a:chOff x="0" y="0"/>
          <a:chExt cx="0" cy="0"/>
        </a:xfrm>
      </p:grpSpPr>
      <p:sp>
        <p:nvSpPr>
          <p:cNvPr id="44" name="Google Shape;44;p7"/>
          <p:cNvSpPr txBox="1"/>
          <p:nvPr>
            <p:ph idx="12" type="sldNum"/>
          </p:nvPr>
        </p:nvSpPr>
        <p:spPr>
          <a:xfrm>
            <a:off x="28" y="4736024"/>
            <a:ext cx="348600" cy="393600"/>
          </a:xfrm>
          <a:prstGeom prst="rect">
            <a:avLst/>
          </a:prstGeom>
        </p:spPr>
        <p:txBody>
          <a:bodyPr anchorCtr="0" anchor="ctr" bIns="0" lIns="0" spcFirstLastPara="1" rIns="0" wrap="square" tIns="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sp>
        <p:nvSpPr>
          <p:cNvPr id="45" name="Google Shape;45;p7"/>
          <p:cNvSpPr txBox="1"/>
          <p:nvPr/>
        </p:nvSpPr>
        <p:spPr>
          <a:xfrm>
            <a:off x="356075" y="377125"/>
            <a:ext cx="23775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000">
              <a:latin typeface="Roboto Mono Regular"/>
              <a:ea typeface="Roboto Mono Regular"/>
              <a:cs typeface="Roboto Mono Regular"/>
              <a:sym typeface="Roboto Mono Regular"/>
            </a:endParaRPr>
          </a:p>
        </p:txBody>
      </p:sp>
      <p:sp>
        <p:nvSpPr>
          <p:cNvPr id="46" name="Google Shape;46;p7"/>
          <p:cNvSpPr txBox="1"/>
          <p:nvPr>
            <p:ph type="title"/>
          </p:nvPr>
        </p:nvSpPr>
        <p:spPr>
          <a:xfrm>
            <a:off x="678050" y="368825"/>
            <a:ext cx="80469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400"/>
              <a:buNone/>
              <a:defRPr b="1" sz="24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47" name="Google Shape;47;p7"/>
          <p:cNvSpPr txBox="1"/>
          <p:nvPr>
            <p:ph idx="1" type="body"/>
          </p:nvPr>
        </p:nvSpPr>
        <p:spPr>
          <a:xfrm>
            <a:off x="4967450" y="1068425"/>
            <a:ext cx="3836700" cy="34803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SzPts val="1800"/>
              <a:buChar char="•"/>
              <a:defRPr sz="1800"/>
            </a:lvl1pPr>
            <a:lvl2pPr indent="-330200" lvl="1" marL="914400" rtl="0">
              <a:lnSpc>
                <a:spcPct val="115000"/>
              </a:lnSpc>
              <a:spcBef>
                <a:spcPts val="0"/>
              </a:spcBef>
              <a:spcAft>
                <a:spcPts val="0"/>
              </a:spcAft>
              <a:buSzPts val="1600"/>
              <a:buChar char="◦"/>
              <a:defRPr sz="1600"/>
            </a:lvl2pPr>
            <a:lvl3pPr indent="-317500" lvl="2" marL="1371600" rtl="0">
              <a:lnSpc>
                <a:spcPct val="115000"/>
              </a:lnSpc>
              <a:spcBef>
                <a:spcPts val="0"/>
              </a:spcBef>
              <a:spcAft>
                <a:spcPts val="0"/>
              </a:spcAft>
              <a:buSzPts val="1400"/>
              <a:buChar char="•"/>
              <a:defRPr/>
            </a:lvl3pPr>
            <a:lvl4pPr indent="-311150" lvl="3" marL="1828800" rtl="0">
              <a:lnSpc>
                <a:spcPct val="115000"/>
              </a:lnSpc>
              <a:spcBef>
                <a:spcPts val="0"/>
              </a:spcBef>
              <a:spcAft>
                <a:spcPts val="0"/>
              </a:spcAft>
              <a:buSzPts val="1300"/>
              <a:buChar char="◦"/>
              <a:defRPr sz="1300"/>
            </a:lvl4pPr>
            <a:lvl5pPr indent="-304800" lvl="4" marL="2286000" rtl="0">
              <a:lnSpc>
                <a:spcPct val="115000"/>
              </a:lnSpc>
              <a:spcBef>
                <a:spcPts val="0"/>
              </a:spcBef>
              <a:spcAft>
                <a:spcPts val="0"/>
              </a:spcAft>
              <a:buSzPts val="1200"/>
              <a:buChar char="•"/>
              <a:defRPr sz="1200"/>
            </a:lvl5pPr>
            <a:lvl6pPr indent="-298450" lvl="5" marL="2743200" rtl="0">
              <a:lnSpc>
                <a:spcPct val="115000"/>
              </a:lnSpc>
              <a:spcBef>
                <a:spcPts val="0"/>
              </a:spcBef>
              <a:spcAft>
                <a:spcPts val="0"/>
              </a:spcAft>
              <a:buSzPts val="1100"/>
              <a:buChar char="◦"/>
              <a:defRPr sz="1100"/>
            </a:lvl6pPr>
            <a:lvl7pPr indent="-298450" lvl="6" marL="3200400" rtl="0">
              <a:lnSpc>
                <a:spcPct val="115000"/>
              </a:lnSpc>
              <a:spcBef>
                <a:spcPts val="0"/>
              </a:spcBef>
              <a:spcAft>
                <a:spcPts val="0"/>
              </a:spcAft>
              <a:buSzPts val="1100"/>
              <a:buChar char="•"/>
              <a:defRPr sz="1100"/>
            </a:lvl7pPr>
            <a:lvl8pPr indent="-298450" lvl="7" marL="3657600" rtl="0">
              <a:lnSpc>
                <a:spcPct val="115000"/>
              </a:lnSpc>
              <a:spcBef>
                <a:spcPts val="0"/>
              </a:spcBef>
              <a:spcAft>
                <a:spcPts val="0"/>
              </a:spcAft>
              <a:buSzPts val="1100"/>
              <a:buChar char="◦"/>
              <a:defRPr sz="1100"/>
            </a:lvl8pPr>
            <a:lvl9pPr indent="-298450" lvl="8" marL="4114800" rtl="0">
              <a:lnSpc>
                <a:spcPct val="115000"/>
              </a:lnSpc>
              <a:spcBef>
                <a:spcPts val="0"/>
              </a:spcBef>
              <a:spcAft>
                <a:spcPts val="0"/>
              </a:spcAft>
              <a:buSzPts val="1100"/>
              <a:buChar char="•"/>
              <a:defRPr sz="1100"/>
            </a:lvl9pPr>
          </a:lstStyle>
          <a:p/>
        </p:txBody>
      </p:sp>
      <p:sp>
        <p:nvSpPr>
          <p:cNvPr id="48" name="Google Shape;48;p7"/>
          <p:cNvSpPr txBox="1"/>
          <p:nvPr>
            <p:ph idx="2" type="body"/>
          </p:nvPr>
        </p:nvSpPr>
        <p:spPr>
          <a:xfrm>
            <a:off x="678050" y="1068425"/>
            <a:ext cx="3836700" cy="34803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SzPts val="1800"/>
              <a:buChar char="•"/>
              <a:defRPr sz="1800"/>
            </a:lvl1pPr>
            <a:lvl2pPr indent="-330200" lvl="1" marL="914400" rtl="0">
              <a:lnSpc>
                <a:spcPct val="115000"/>
              </a:lnSpc>
              <a:spcBef>
                <a:spcPts val="0"/>
              </a:spcBef>
              <a:spcAft>
                <a:spcPts val="0"/>
              </a:spcAft>
              <a:buSzPts val="1600"/>
              <a:buChar char="◦"/>
              <a:defRPr sz="1600"/>
            </a:lvl2pPr>
            <a:lvl3pPr indent="-317500" lvl="2" marL="1371600" rtl="0">
              <a:lnSpc>
                <a:spcPct val="115000"/>
              </a:lnSpc>
              <a:spcBef>
                <a:spcPts val="0"/>
              </a:spcBef>
              <a:spcAft>
                <a:spcPts val="0"/>
              </a:spcAft>
              <a:buSzPts val="1400"/>
              <a:buChar char="•"/>
              <a:defRPr/>
            </a:lvl3pPr>
            <a:lvl4pPr indent="-311150" lvl="3" marL="1828800" rtl="0">
              <a:lnSpc>
                <a:spcPct val="115000"/>
              </a:lnSpc>
              <a:spcBef>
                <a:spcPts val="0"/>
              </a:spcBef>
              <a:spcAft>
                <a:spcPts val="0"/>
              </a:spcAft>
              <a:buSzPts val="1300"/>
              <a:buChar char="◦"/>
              <a:defRPr sz="1300"/>
            </a:lvl4pPr>
            <a:lvl5pPr indent="-304800" lvl="4" marL="2286000" rtl="0">
              <a:lnSpc>
                <a:spcPct val="115000"/>
              </a:lnSpc>
              <a:spcBef>
                <a:spcPts val="0"/>
              </a:spcBef>
              <a:spcAft>
                <a:spcPts val="0"/>
              </a:spcAft>
              <a:buSzPts val="1200"/>
              <a:buChar char="•"/>
              <a:defRPr sz="1200"/>
            </a:lvl5pPr>
            <a:lvl6pPr indent="-298450" lvl="5" marL="2743200" rtl="0">
              <a:lnSpc>
                <a:spcPct val="115000"/>
              </a:lnSpc>
              <a:spcBef>
                <a:spcPts val="0"/>
              </a:spcBef>
              <a:spcAft>
                <a:spcPts val="0"/>
              </a:spcAft>
              <a:buSzPts val="1100"/>
              <a:buChar char="◦"/>
              <a:defRPr sz="1100"/>
            </a:lvl6pPr>
            <a:lvl7pPr indent="-298450" lvl="6" marL="3200400" rtl="0">
              <a:lnSpc>
                <a:spcPct val="115000"/>
              </a:lnSpc>
              <a:spcBef>
                <a:spcPts val="0"/>
              </a:spcBef>
              <a:spcAft>
                <a:spcPts val="0"/>
              </a:spcAft>
              <a:buSzPts val="1100"/>
              <a:buChar char="•"/>
              <a:defRPr sz="1100"/>
            </a:lvl7pPr>
            <a:lvl8pPr indent="-298450" lvl="7" marL="3657600" rtl="0">
              <a:lnSpc>
                <a:spcPct val="115000"/>
              </a:lnSpc>
              <a:spcBef>
                <a:spcPts val="0"/>
              </a:spcBef>
              <a:spcAft>
                <a:spcPts val="0"/>
              </a:spcAft>
              <a:buSzPts val="1100"/>
              <a:buChar char="◦"/>
              <a:defRPr sz="1100"/>
            </a:lvl8pPr>
            <a:lvl9pPr indent="-298450" lvl="8" marL="4114800" rtl="0">
              <a:lnSpc>
                <a:spcPct val="115000"/>
              </a:lnSpc>
              <a:spcBef>
                <a:spcPts val="0"/>
              </a:spcBef>
              <a:spcAft>
                <a:spcPts val="0"/>
              </a:spcAft>
              <a:buSzPts val="1100"/>
              <a:buChar char="•"/>
              <a:defRPr sz="1100"/>
            </a:lvl9pPr>
          </a:lstStyle>
          <a:p/>
        </p:txBody>
      </p:sp>
      <p:sp>
        <p:nvSpPr>
          <p:cNvPr id="49" name="Google Shape;49;p7"/>
          <p:cNvSpPr/>
          <p:nvPr/>
        </p:nvSpPr>
        <p:spPr>
          <a:xfrm>
            <a:off x="25" y="-25"/>
            <a:ext cx="348600" cy="5143500"/>
          </a:xfrm>
          <a:prstGeom prst="rect">
            <a:avLst/>
          </a:prstGeom>
          <a:solidFill>
            <a:srgbClr val="018B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7"/>
          <p:cNvSpPr txBox="1"/>
          <p:nvPr>
            <p:ph idx="3" type="sldNum"/>
          </p:nvPr>
        </p:nvSpPr>
        <p:spPr>
          <a:xfrm>
            <a:off x="28" y="4736507"/>
            <a:ext cx="348600" cy="393600"/>
          </a:xfrm>
          <a:prstGeom prst="rect">
            <a:avLst/>
          </a:prstGeom>
        </p:spPr>
        <p:txBody>
          <a:bodyPr anchorCtr="0" anchor="ctr" bIns="0" lIns="0" spcFirstLastPara="1" rIns="0" wrap="square" tIns="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pic>
        <p:nvPicPr>
          <p:cNvPr id="51" name="Google Shape;51;p7"/>
          <p:cNvPicPr preferRelativeResize="0"/>
          <p:nvPr/>
        </p:nvPicPr>
        <p:blipFill>
          <a:blip r:embed="rId2">
            <a:alphaModFix/>
          </a:blip>
          <a:stretch>
            <a:fillRect/>
          </a:stretch>
        </p:blipFill>
        <p:spPr>
          <a:xfrm>
            <a:off x="8447450" y="4825113"/>
            <a:ext cx="548641" cy="205819"/>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ONLY_1">
    <p:spTree>
      <p:nvGrpSpPr>
        <p:cNvPr id="52" name="Shape 52"/>
        <p:cNvGrpSpPr/>
        <p:nvPr/>
      </p:nvGrpSpPr>
      <p:grpSpPr>
        <a:xfrm>
          <a:off x="0" y="0"/>
          <a:ext cx="0" cy="0"/>
          <a:chOff x="0" y="0"/>
          <a:chExt cx="0" cy="0"/>
        </a:xfrm>
      </p:grpSpPr>
      <p:sp>
        <p:nvSpPr>
          <p:cNvPr id="53" name="Google Shape;53;p8"/>
          <p:cNvSpPr txBox="1"/>
          <p:nvPr>
            <p:ph idx="12" type="sldNum"/>
          </p:nvPr>
        </p:nvSpPr>
        <p:spPr>
          <a:xfrm>
            <a:off x="28" y="4736024"/>
            <a:ext cx="348600" cy="393600"/>
          </a:xfrm>
          <a:prstGeom prst="rect">
            <a:avLst/>
          </a:prstGeom>
        </p:spPr>
        <p:txBody>
          <a:bodyPr anchorCtr="0" anchor="ctr" bIns="0" lIns="0" spcFirstLastPara="1" rIns="0" wrap="square" tIns="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
        <p:nvSpPr>
          <p:cNvPr id="54" name="Google Shape;54;p8"/>
          <p:cNvSpPr txBox="1"/>
          <p:nvPr/>
        </p:nvSpPr>
        <p:spPr>
          <a:xfrm>
            <a:off x="356075" y="377125"/>
            <a:ext cx="23775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000">
              <a:latin typeface="Roboto Mono Regular"/>
              <a:ea typeface="Roboto Mono Regular"/>
              <a:cs typeface="Roboto Mono Regular"/>
              <a:sym typeface="Roboto Mono Regular"/>
            </a:endParaRPr>
          </a:p>
        </p:txBody>
      </p:sp>
      <p:sp>
        <p:nvSpPr>
          <p:cNvPr id="55" name="Google Shape;55;p8"/>
          <p:cNvSpPr txBox="1"/>
          <p:nvPr>
            <p:ph type="title"/>
          </p:nvPr>
        </p:nvSpPr>
        <p:spPr>
          <a:xfrm>
            <a:off x="678050" y="368825"/>
            <a:ext cx="80469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400"/>
              <a:buNone/>
              <a:defRPr b="1" sz="24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56" name="Google Shape;56;p8"/>
          <p:cNvSpPr txBox="1"/>
          <p:nvPr>
            <p:ph idx="1" type="body"/>
          </p:nvPr>
        </p:nvSpPr>
        <p:spPr>
          <a:xfrm>
            <a:off x="4967450" y="1068425"/>
            <a:ext cx="3836700" cy="34803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SzPts val="1800"/>
              <a:buChar char="•"/>
              <a:defRPr sz="1800"/>
            </a:lvl1pPr>
            <a:lvl2pPr indent="-330200" lvl="1" marL="914400" rtl="0">
              <a:lnSpc>
                <a:spcPct val="115000"/>
              </a:lnSpc>
              <a:spcBef>
                <a:spcPts val="0"/>
              </a:spcBef>
              <a:spcAft>
                <a:spcPts val="0"/>
              </a:spcAft>
              <a:buSzPts val="1600"/>
              <a:buChar char="◦"/>
              <a:defRPr sz="1600"/>
            </a:lvl2pPr>
            <a:lvl3pPr indent="-317500" lvl="2" marL="1371600" rtl="0">
              <a:lnSpc>
                <a:spcPct val="115000"/>
              </a:lnSpc>
              <a:spcBef>
                <a:spcPts val="0"/>
              </a:spcBef>
              <a:spcAft>
                <a:spcPts val="0"/>
              </a:spcAft>
              <a:buSzPts val="1400"/>
              <a:buChar char="•"/>
              <a:defRPr/>
            </a:lvl3pPr>
            <a:lvl4pPr indent="-311150" lvl="3" marL="1828800" rtl="0">
              <a:lnSpc>
                <a:spcPct val="115000"/>
              </a:lnSpc>
              <a:spcBef>
                <a:spcPts val="0"/>
              </a:spcBef>
              <a:spcAft>
                <a:spcPts val="0"/>
              </a:spcAft>
              <a:buSzPts val="1300"/>
              <a:buChar char="◦"/>
              <a:defRPr sz="1300"/>
            </a:lvl4pPr>
            <a:lvl5pPr indent="-304800" lvl="4" marL="2286000" rtl="0">
              <a:lnSpc>
                <a:spcPct val="115000"/>
              </a:lnSpc>
              <a:spcBef>
                <a:spcPts val="0"/>
              </a:spcBef>
              <a:spcAft>
                <a:spcPts val="0"/>
              </a:spcAft>
              <a:buSzPts val="1200"/>
              <a:buChar char="•"/>
              <a:defRPr sz="1200"/>
            </a:lvl5pPr>
            <a:lvl6pPr indent="-298450" lvl="5" marL="2743200" rtl="0">
              <a:lnSpc>
                <a:spcPct val="115000"/>
              </a:lnSpc>
              <a:spcBef>
                <a:spcPts val="0"/>
              </a:spcBef>
              <a:spcAft>
                <a:spcPts val="0"/>
              </a:spcAft>
              <a:buSzPts val="1100"/>
              <a:buChar char="◦"/>
              <a:defRPr sz="1100"/>
            </a:lvl6pPr>
            <a:lvl7pPr indent="-298450" lvl="6" marL="3200400" rtl="0">
              <a:lnSpc>
                <a:spcPct val="115000"/>
              </a:lnSpc>
              <a:spcBef>
                <a:spcPts val="0"/>
              </a:spcBef>
              <a:spcAft>
                <a:spcPts val="0"/>
              </a:spcAft>
              <a:buSzPts val="1100"/>
              <a:buChar char="•"/>
              <a:defRPr sz="1100"/>
            </a:lvl7pPr>
            <a:lvl8pPr indent="-298450" lvl="7" marL="3657600" rtl="0">
              <a:lnSpc>
                <a:spcPct val="115000"/>
              </a:lnSpc>
              <a:spcBef>
                <a:spcPts val="0"/>
              </a:spcBef>
              <a:spcAft>
                <a:spcPts val="0"/>
              </a:spcAft>
              <a:buSzPts val="1100"/>
              <a:buChar char="◦"/>
              <a:defRPr sz="1100"/>
            </a:lvl8pPr>
            <a:lvl9pPr indent="-298450" lvl="8" marL="4114800" rtl="0">
              <a:lnSpc>
                <a:spcPct val="115000"/>
              </a:lnSpc>
              <a:spcBef>
                <a:spcPts val="0"/>
              </a:spcBef>
              <a:spcAft>
                <a:spcPts val="0"/>
              </a:spcAft>
              <a:buSzPts val="1100"/>
              <a:buChar char="•"/>
              <a:defRPr sz="1100"/>
            </a:lvl9pPr>
          </a:lstStyle>
          <a:p/>
        </p:txBody>
      </p:sp>
      <p:sp>
        <p:nvSpPr>
          <p:cNvPr id="57" name="Google Shape;57;p8"/>
          <p:cNvSpPr txBox="1"/>
          <p:nvPr>
            <p:ph idx="2" type="body"/>
          </p:nvPr>
        </p:nvSpPr>
        <p:spPr>
          <a:xfrm>
            <a:off x="678050" y="1068425"/>
            <a:ext cx="3836700" cy="34803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SzPts val="1800"/>
              <a:buChar char="•"/>
              <a:defRPr sz="1800"/>
            </a:lvl1pPr>
            <a:lvl2pPr indent="-330200" lvl="1" marL="914400" rtl="0">
              <a:lnSpc>
                <a:spcPct val="115000"/>
              </a:lnSpc>
              <a:spcBef>
                <a:spcPts val="0"/>
              </a:spcBef>
              <a:spcAft>
                <a:spcPts val="0"/>
              </a:spcAft>
              <a:buSzPts val="1600"/>
              <a:buChar char="◦"/>
              <a:defRPr sz="1600"/>
            </a:lvl2pPr>
            <a:lvl3pPr indent="-317500" lvl="2" marL="1371600" rtl="0">
              <a:lnSpc>
                <a:spcPct val="115000"/>
              </a:lnSpc>
              <a:spcBef>
                <a:spcPts val="0"/>
              </a:spcBef>
              <a:spcAft>
                <a:spcPts val="0"/>
              </a:spcAft>
              <a:buSzPts val="1400"/>
              <a:buChar char="•"/>
              <a:defRPr/>
            </a:lvl3pPr>
            <a:lvl4pPr indent="-311150" lvl="3" marL="1828800" rtl="0">
              <a:lnSpc>
                <a:spcPct val="115000"/>
              </a:lnSpc>
              <a:spcBef>
                <a:spcPts val="0"/>
              </a:spcBef>
              <a:spcAft>
                <a:spcPts val="0"/>
              </a:spcAft>
              <a:buSzPts val="1300"/>
              <a:buChar char="◦"/>
              <a:defRPr sz="1300"/>
            </a:lvl4pPr>
            <a:lvl5pPr indent="-304800" lvl="4" marL="2286000" rtl="0">
              <a:lnSpc>
                <a:spcPct val="115000"/>
              </a:lnSpc>
              <a:spcBef>
                <a:spcPts val="0"/>
              </a:spcBef>
              <a:spcAft>
                <a:spcPts val="0"/>
              </a:spcAft>
              <a:buSzPts val="1200"/>
              <a:buChar char="•"/>
              <a:defRPr sz="1200"/>
            </a:lvl5pPr>
            <a:lvl6pPr indent="-298450" lvl="5" marL="2743200" rtl="0">
              <a:lnSpc>
                <a:spcPct val="115000"/>
              </a:lnSpc>
              <a:spcBef>
                <a:spcPts val="0"/>
              </a:spcBef>
              <a:spcAft>
                <a:spcPts val="0"/>
              </a:spcAft>
              <a:buSzPts val="1100"/>
              <a:buChar char="◦"/>
              <a:defRPr sz="1100"/>
            </a:lvl6pPr>
            <a:lvl7pPr indent="-298450" lvl="6" marL="3200400" rtl="0">
              <a:lnSpc>
                <a:spcPct val="115000"/>
              </a:lnSpc>
              <a:spcBef>
                <a:spcPts val="0"/>
              </a:spcBef>
              <a:spcAft>
                <a:spcPts val="0"/>
              </a:spcAft>
              <a:buSzPts val="1100"/>
              <a:buChar char="•"/>
              <a:defRPr sz="1100"/>
            </a:lvl7pPr>
            <a:lvl8pPr indent="-298450" lvl="7" marL="3657600" rtl="0">
              <a:lnSpc>
                <a:spcPct val="115000"/>
              </a:lnSpc>
              <a:spcBef>
                <a:spcPts val="0"/>
              </a:spcBef>
              <a:spcAft>
                <a:spcPts val="0"/>
              </a:spcAft>
              <a:buSzPts val="1100"/>
              <a:buChar char="◦"/>
              <a:defRPr sz="1100"/>
            </a:lvl8pPr>
            <a:lvl9pPr indent="-298450" lvl="8" marL="4114800" rtl="0">
              <a:lnSpc>
                <a:spcPct val="115000"/>
              </a:lnSpc>
              <a:spcBef>
                <a:spcPts val="0"/>
              </a:spcBef>
              <a:spcAft>
                <a:spcPts val="0"/>
              </a:spcAft>
              <a:buSzPts val="1100"/>
              <a:buChar char="•"/>
              <a:defRPr sz="1100"/>
            </a:lvl9pPr>
          </a:lstStyle>
          <a:p/>
        </p:txBody>
      </p:sp>
      <p:sp>
        <p:nvSpPr>
          <p:cNvPr id="58" name="Google Shape;58;p8"/>
          <p:cNvSpPr txBox="1"/>
          <p:nvPr>
            <p:ph idx="3" type="sldNum"/>
          </p:nvPr>
        </p:nvSpPr>
        <p:spPr>
          <a:xfrm>
            <a:off x="28" y="4736507"/>
            <a:ext cx="348600" cy="393600"/>
          </a:xfrm>
          <a:prstGeom prst="rect">
            <a:avLst/>
          </a:prstGeom>
        </p:spPr>
        <p:txBody>
          <a:bodyPr anchorCtr="0" anchor="ctr" bIns="0" lIns="0" spcFirstLastPara="1" rIns="0" wrap="square" tIns="0">
            <a:norm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ctr">
              <a:spcBef>
                <a:spcPts val="0"/>
              </a:spcBef>
              <a:spcAft>
                <a:spcPts val="0"/>
              </a:spcAft>
              <a:buNone/>
            </a:pPr>
            <a:fld id="{00000000-1234-1234-1234-123412341234}" type="slidenum">
              <a:rPr lang="en"/>
              <a:t>‹#›</a:t>
            </a:fld>
            <a:endParaRPr/>
          </a:p>
        </p:txBody>
      </p:sp>
      <p:pic>
        <p:nvPicPr>
          <p:cNvPr id="59" name="Google Shape;59;p8"/>
          <p:cNvPicPr preferRelativeResize="0"/>
          <p:nvPr/>
        </p:nvPicPr>
        <p:blipFill>
          <a:blip r:embed="rId2">
            <a:alphaModFix/>
          </a:blip>
          <a:stretch>
            <a:fillRect/>
          </a:stretch>
        </p:blipFill>
        <p:spPr>
          <a:xfrm>
            <a:off x="8447450" y="4825113"/>
            <a:ext cx="548641" cy="205819"/>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ONE_COLUMN_TEXT">
    <p:spTree>
      <p:nvGrpSpPr>
        <p:cNvPr id="60" name="Shape 60"/>
        <p:cNvGrpSpPr/>
        <p:nvPr/>
      </p:nvGrpSpPr>
      <p:grpSpPr>
        <a:xfrm>
          <a:off x="0" y="0"/>
          <a:ext cx="0" cy="0"/>
          <a:chOff x="0" y="0"/>
          <a:chExt cx="0" cy="0"/>
        </a:xfrm>
      </p:grpSpPr>
      <p:sp>
        <p:nvSpPr>
          <p:cNvPr id="61" name="Google Shape;61;p9"/>
          <p:cNvSpPr/>
          <p:nvPr/>
        </p:nvSpPr>
        <p:spPr>
          <a:xfrm>
            <a:off x="25" y="-25"/>
            <a:ext cx="348600" cy="5143500"/>
          </a:xfrm>
          <a:prstGeom prst="rect">
            <a:avLst/>
          </a:prstGeom>
          <a:solidFill>
            <a:srgbClr val="018B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9"/>
          <p:cNvSpPr txBox="1"/>
          <p:nvPr>
            <p:ph idx="12" type="sldNum"/>
          </p:nvPr>
        </p:nvSpPr>
        <p:spPr>
          <a:xfrm>
            <a:off x="28" y="4736024"/>
            <a:ext cx="348600" cy="393600"/>
          </a:xfrm>
          <a:prstGeom prst="rect">
            <a:avLst/>
          </a:prstGeom>
        </p:spPr>
        <p:txBody>
          <a:bodyPr anchorCtr="0" anchor="ctr" bIns="0" lIns="0" spcFirstLastPara="1" rIns="0" wrap="square" tIns="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pic>
        <p:nvPicPr>
          <p:cNvPr id="63" name="Google Shape;63;p9"/>
          <p:cNvPicPr preferRelativeResize="0"/>
          <p:nvPr/>
        </p:nvPicPr>
        <p:blipFill rotWithShape="1">
          <a:blip r:embed="rId2">
            <a:alphaModFix/>
          </a:blip>
          <a:srcRect b="0" l="0" r="41741" t="56174"/>
          <a:stretch/>
        </p:blipFill>
        <p:spPr>
          <a:xfrm>
            <a:off x="6915975" y="-77175"/>
            <a:ext cx="2334126" cy="1296375"/>
          </a:xfrm>
          <a:prstGeom prst="rect">
            <a:avLst/>
          </a:prstGeom>
          <a:noFill/>
          <a:ln>
            <a:noFill/>
          </a:ln>
        </p:spPr>
      </p:pic>
      <p:sp>
        <p:nvSpPr>
          <p:cNvPr id="64" name="Google Shape;64;p9"/>
          <p:cNvSpPr txBox="1"/>
          <p:nvPr>
            <p:ph type="title"/>
          </p:nvPr>
        </p:nvSpPr>
        <p:spPr>
          <a:xfrm>
            <a:off x="678050" y="368825"/>
            <a:ext cx="80469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400"/>
              <a:buNone/>
              <a:defRPr b="1" sz="24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pic>
        <p:nvPicPr>
          <p:cNvPr id="65" name="Google Shape;65;p9"/>
          <p:cNvPicPr preferRelativeResize="0"/>
          <p:nvPr/>
        </p:nvPicPr>
        <p:blipFill>
          <a:blip r:embed="rId3">
            <a:alphaModFix/>
          </a:blip>
          <a:stretch>
            <a:fillRect/>
          </a:stretch>
        </p:blipFill>
        <p:spPr>
          <a:xfrm>
            <a:off x="8447450" y="4825113"/>
            <a:ext cx="548641" cy="205819"/>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ONE_COLUMN_TEXT_1">
    <p:spTree>
      <p:nvGrpSpPr>
        <p:cNvPr id="66" name="Shape 66"/>
        <p:cNvGrpSpPr/>
        <p:nvPr/>
      </p:nvGrpSpPr>
      <p:grpSpPr>
        <a:xfrm>
          <a:off x="0" y="0"/>
          <a:ext cx="0" cy="0"/>
          <a:chOff x="0" y="0"/>
          <a:chExt cx="0" cy="0"/>
        </a:xfrm>
      </p:grpSpPr>
      <p:sp>
        <p:nvSpPr>
          <p:cNvPr id="67" name="Google Shape;67;p10"/>
          <p:cNvSpPr txBox="1"/>
          <p:nvPr>
            <p:ph idx="12" type="sldNum"/>
          </p:nvPr>
        </p:nvSpPr>
        <p:spPr>
          <a:xfrm>
            <a:off x="28" y="4736024"/>
            <a:ext cx="348600" cy="393600"/>
          </a:xfrm>
          <a:prstGeom prst="rect">
            <a:avLst/>
          </a:prstGeom>
        </p:spPr>
        <p:txBody>
          <a:bodyPr anchorCtr="0" anchor="ctr" bIns="0" lIns="0" spcFirstLastPara="1" rIns="0" wrap="square" tIns="0">
            <a:norm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ctr">
              <a:spcBef>
                <a:spcPts val="0"/>
              </a:spcBef>
              <a:spcAft>
                <a:spcPts val="0"/>
              </a:spcAft>
              <a:buNone/>
            </a:pPr>
            <a:fld id="{00000000-1234-1234-1234-123412341234}" type="slidenum">
              <a:rPr lang="en"/>
              <a:t>‹#›</a:t>
            </a:fld>
            <a:endParaRPr/>
          </a:p>
        </p:txBody>
      </p:sp>
      <p:pic>
        <p:nvPicPr>
          <p:cNvPr id="68" name="Google Shape;68;p10"/>
          <p:cNvPicPr preferRelativeResize="0"/>
          <p:nvPr/>
        </p:nvPicPr>
        <p:blipFill rotWithShape="1">
          <a:blip r:embed="rId2">
            <a:alphaModFix/>
          </a:blip>
          <a:srcRect b="0" l="0" r="41741" t="56174"/>
          <a:stretch/>
        </p:blipFill>
        <p:spPr>
          <a:xfrm>
            <a:off x="6915975" y="-77175"/>
            <a:ext cx="2334126" cy="1296375"/>
          </a:xfrm>
          <a:prstGeom prst="rect">
            <a:avLst/>
          </a:prstGeom>
          <a:noFill/>
          <a:ln>
            <a:noFill/>
          </a:ln>
        </p:spPr>
      </p:pic>
      <p:sp>
        <p:nvSpPr>
          <p:cNvPr id="69" name="Google Shape;69;p10"/>
          <p:cNvSpPr txBox="1"/>
          <p:nvPr>
            <p:ph type="title"/>
          </p:nvPr>
        </p:nvSpPr>
        <p:spPr>
          <a:xfrm>
            <a:off x="678050" y="368825"/>
            <a:ext cx="80469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400"/>
              <a:buNone/>
              <a:defRPr b="1" sz="24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pic>
        <p:nvPicPr>
          <p:cNvPr id="70" name="Google Shape;70;p10"/>
          <p:cNvPicPr preferRelativeResize="0"/>
          <p:nvPr/>
        </p:nvPicPr>
        <p:blipFill>
          <a:blip r:embed="rId3">
            <a:alphaModFix/>
          </a:blip>
          <a:stretch>
            <a:fillRect/>
          </a:stretch>
        </p:blipFill>
        <p:spPr>
          <a:xfrm>
            <a:off x="8447450" y="4825113"/>
            <a:ext cx="548641" cy="205819"/>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slideLayout" Target="../slideLayouts/slideLayout22.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23" Type="http://schemas.openxmlformats.org/officeDocument/2006/relationships/theme" Target="../theme/theme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idx="12" type="sldNum"/>
          </p:nvPr>
        </p:nvSpPr>
        <p:spPr>
          <a:xfrm>
            <a:off x="28" y="4736024"/>
            <a:ext cx="348600" cy="393600"/>
          </a:xfrm>
          <a:prstGeom prst="rect">
            <a:avLst/>
          </a:prstGeom>
          <a:noFill/>
          <a:ln>
            <a:noFill/>
          </a:ln>
        </p:spPr>
        <p:txBody>
          <a:bodyPr anchorCtr="0" anchor="ctr" bIns="0" lIns="0" spcFirstLastPara="1" rIns="0" wrap="square" tIns="0">
            <a:normAutofit/>
          </a:bodyPr>
          <a:lstStyle>
            <a:lvl1pPr lvl="0" rtl="0" algn="ctr">
              <a:buNone/>
              <a:defRPr sz="800">
                <a:solidFill>
                  <a:srgbClr val="FFFFFF"/>
                </a:solidFill>
              </a:defRPr>
            </a:lvl1pPr>
            <a:lvl2pPr lvl="1" rtl="0" algn="ctr">
              <a:buNone/>
              <a:defRPr sz="800">
                <a:solidFill>
                  <a:srgbClr val="FFFFFF"/>
                </a:solidFill>
              </a:defRPr>
            </a:lvl2pPr>
            <a:lvl3pPr lvl="2" rtl="0" algn="ctr">
              <a:buNone/>
              <a:defRPr sz="800">
                <a:solidFill>
                  <a:srgbClr val="FFFFFF"/>
                </a:solidFill>
              </a:defRPr>
            </a:lvl3pPr>
            <a:lvl4pPr lvl="3" rtl="0" algn="ctr">
              <a:buNone/>
              <a:defRPr sz="800">
                <a:solidFill>
                  <a:srgbClr val="FFFFFF"/>
                </a:solidFill>
              </a:defRPr>
            </a:lvl4pPr>
            <a:lvl5pPr lvl="4" rtl="0" algn="ctr">
              <a:buNone/>
              <a:defRPr sz="800">
                <a:solidFill>
                  <a:srgbClr val="FFFFFF"/>
                </a:solidFill>
              </a:defRPr>
            </a:lvl5pPr>
            <a:lvl6pPr lvl="5" rtl="0" algn="ctr">
              <a:buNone/>
              <a:defRPr sz="800">
                <a:solidFill>
                  <a:srgbClr val="FFFFFF"/>
                </a:solidFill>
              </a:defRPr>
            </a:lvl6pPr>
            <a:lvl7pPr lvl="6" rtl="0" algn="ctr">
              <a:buNone/>
              <a:defRPr sz="800">
                <a:solidFill>
                  <a:srgbClr val="FFFFFF"/>
                </a:solidFill>
              </a:defRPr>
            </a:lvl7pPr>
            <a:lvl8pPr lvl="7" rtl="0" algn="ctr">
              <a:buNone/>
              <a:defRPr sz="800">
                <a:solidFill>
                  <a:srgbClr val="FFFFFF"/>
                </a:solidFill>
              </a:defRPr>
            </a:lvl8pPr>
            <a:lvl9pPr lvl="8" rtl="0" algn="ctr">
              <a:buNone/>
              <a:defRPr sz="800">
                <a:solidFill>
                  <a:srgbClr val="FFFFFF"/>
                </a:solidFill>
              </a:defRPr>
            </a:lvl9pPr>
          </a:lstStyle>
          <a:p>
            <a:pPr indent="0" lvl="0" marL="0" rtl="0" algn="ct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hyperlink" Target="http://dev.neo4j.com/graphql-workshop"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8.pn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hyperlink" Target="https://movies.neo4j-graphql.com/" TargetMode="External"/><Relationship Id="rId4" Type="http://schemas.openxmlformats.org/officeDocument/2006/relationships/image" Target="../media/image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6.png"/><Relationship Id="rId4" Type="http://schemas.openxmlformats.org/officeDocument/2006/relationships/image" Target="../media/image13.png"/><Relationship Id="rId9" Type="http://schemas.openxmlformats.org/officeDocument/2006/relationships/hyperlink" Target="https://dev.neo4j.com/neo4j-aura" TargetMode="External"/><Relationship Id="rId5" Type="http://schemas.openxmlformats.org/officeDocument/2006/relationships/image" Target="../media/image16.png"/><Relationship Id="rId6" Type="http://schemas.openxmlformats.org/officeDocument/2006/relationships/image" Target="../media/image15.png"/><Relationship Id="rId7" Type="http://schemas.openxmlformats.org/officeDocument/2006/relationships/image" Target="../media/image27.png"/><Relationship Id="rId8" Type="http://schemas.openxmlformats.org/officeDocument/2006/relationships/hyperlink" Target="https://dev.neo4j.com/neo4j-aura"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hyperlink" Target="https://twitter.com/lyonwj" TargetMode="External"/><Relationship Id="rId4" Type="http://schemas.openxmlformats.org/officeDocument/2006/relationships/hyperlink" Target="https://lyonwj.com/" TargetMode="External"/><Relationship Id="rId5" Type="http://schemas.openxmlformats.org/officeDocument/2006/relationships/hyperlink" Target="https://graphstuff.fm/" TargetMode="External"/><Relationship Id="rId6" Type="http://schemas.openxmlformats.org/officeDocument/2006/relationships/image" Target="../media/image7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1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1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1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2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1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2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2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2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2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hyperlink" Target="https://codesandbox.io/s/github/johnymontana/training-v3/tree/graphql-v2/modules/graphql-apis/supplemental/code/02-graphql-apis-overview-of-neo4j-graphql/begin?file=/.env" TargetMode="External"/><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hyperlink" Target="https://dev.neo4j.com/neo4j-aura" TargetMode="External"/><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10" Type="http://schemas.openxmlformats.org/officeDocument/2006/relationships/hyperlink" Target="https://dev.neo4j.com/neo4j-aura" TargetMode="External"/><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6.png"/><Relationship Id="rId4" Type="http://schemas.openxmlformats.org/officeDocument/2006/relationships/image" Target="../media/image24.png"/><Relationship Id="rId9" Type="http://schemas.openxmlformats.org/officeDocument/2006/relationships/hyperlink" Target="https://dev.neo4j.com/neo4j-aura" TargetMode="External"/><Relationship Id="rId5" Type="http://schemas.openxmlformats.org/officeDocument/2006/relationships/image" Target="../media/image13.png"/><Relationship Id="rId6" Type="http://schemas.openxmlformats.org/officeDocument/2006/relationships/image" Target="../media/image16.png"/><Relationship Id="rId7" Type="http://schemas.openxmlformats.org/officeDocument/2006/relationships/image" Target="../media/image15.png"/><Relationship Id="rId8" Type="http://schemas.openxmlformats.org/officeDocument/2006/relationships/image" Target="../media/image2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6.png"/><Relationship Id="rId4" Type="http://schemas.openxmlformats.org/officeDocument/2006/relationships/hyperlink" Target="https://dev.neo4j.com/sandbox" TargetMode="External"/><Relationship Id="rId5" Type="http://schemas.openxmlformats.org/officeDocument/2006/relationships/image" Target="../media/image26.png"/><Relationship Id="rId6" Type="http://schemas.openxmlformats.org/officeDocument/2006/relationships/image" Target="../media/image43.png"/><Relationship Id="rId7" Type="http://schemas.openxmlformats.org/officeDocument/2006/relationships/image" Target="../media/image3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25.png"/><Relationship Id="rId4" Type="http://schemas.openxmlformats.org/officeDocument/2006/relationships/image" Target="../media/image3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33.png"/><Relationship Id="rId4" Type="http://schemas.openxmlformats.org/officeDocument/2006/relationships/hyperlink" Target="https://neo4j.com/docs/graphql-manual/current/directives/"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2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3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2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6.png"/><Relationship Id="rId4" Type="http://schemas.openxmlformats.org/officeDocument/2006/relationships/image" Target="../media/image3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3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hyperlink" Target="http://dev.neo4j.com/graphql-workshop" TargetMode="External"/><Relationship Id="rId4" Type="http://schemas.openxmlformats.org/officeDocument/2006/relationships/hyperlink" Target="https://neo4j.com/docs/graphql-manual/current/" TargetMode="External"/><Relationship Id="rId5" Type="http://schemas.openxmlformats.org/officeDocument/2006/relationships/hyperlink" Target="https://neo4j.com/product/graphql-library/" TargetMode="External"/><Relationship Id="rId6" Type="http://schemas.openxmlformats.org/officeDocument/2006/relationships/hyperlink" Target="https://neo4j.com/graphacademy/training-graphql-apis/enrollment/" TargetMode="External"/><Relationship Id="rId7" Type="http://schemas.openxmlformats.org/officeDocument/2006/relationships/hyperlink" Target="https://github.com/grand-stack/grand-stack-starter"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3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hyperlink" Target="https://neo4j.com/docs/graphql-manual/current/queries/#queries-count" TargetMode="External"/><Relationship Id="rId4" Type="http://schemas.openxmlformats.org/officeDocument/2006/relationships/image" Target="../media/image3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hyperlink" Target="https://neo4j.com/docs/graphql-manual/current/pagination/cursor-based/" TargetMode="External"/><Relationship Id="rId4" Type="http://schemas.openxmlformats.org/officeDocument/2006/relationships/image" Target="../media/image37.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 Id="rId3" Type="http://schemas.openxmlformats.org/officeDocument/2006/relationships/image" Target="../media/image3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 Id="rId3" Type="http://schemas.openxmlformats.org/officeDocument/2006/relationships/image" Target="../media/image4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 Id="rId3" Type="http://schemas.openxmlformats.org/officeDocument/2006/relationships/image" Target="../media/image38.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 Id="rId3" Type="http://schemas.openxmlformats.org/officeDocument/2006/relationships/image" Target="../media/image40.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 Id="rId3" Type="http://schemas.openxmlformats.org/officeDocument/2006/relationships/image" Target="../media/image6.png"/><Relationship Id="rId4" Type="http://schemas.openxmlformats.org/officeDocument/2006/relationships/hyperlink" Target="https://codesandbox.io/s/github/johnymontana/training-v3/tree/graphql-v2/modules/graphql-apis/supplemental/code/02-graphql-apis-overview-of-neo4j-graphql/end?file=/README.md" TargetMode="Externa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 Id="rId3" Type="http://schemas.openxmlformats.org/officeDocument/2006/relationships/hyperlink" Target="https://codesandbox.io/s/github/johnymontana/training-v3/tree/graphql-v2/modules/graphql-apis/supplemental/code/03-graphql-apis-custom-logic/end?file=/.env" TargetMode="Externa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 Id="rId3" Type="http://schemas.openxmlformats.org/officeDocument/2006/relationships/image" Target="../media/image42.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2.xml"/><Relationship Id="rId3" Type="http://schemas.openxmlformats.org/officeDocument/2006/relationships/image" Target="../media/image58.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xml"/><Relationship Id="rId3" Type="http://schemas.openxmlformats.org/officeDocument/2006/relationships/image" Target="../media/image44.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4.xml"/><Relationship Id="rId3" Type="http://schemas.openxmlformats.org/officeDocument/2006/relationships/image" Target="../media/image45.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5.xml"/><Relationship Id="rId3" Type="http://schemas.openxmlformats.org/officeDocument/2006/relationships/image" Target="../media/image46.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6.xml"/><Relationship Id="rId3" Type="http://schemas.openxmlformats.org/officeDocument/2006/relationships/image" Target="../media/image52.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7.xml"/><Relationship Id="rId3" Type="http://schemas.openxmlformats.org/officeDocument/2006/relationships/image" Target="../media/image47.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8.xml"/><Relationship Id="rId3" Type="http://schemas.openxmlformats.org/officeDocument/2006/relationships/image" Target="../media/image50.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7.png"/><Relationship Id="rId4" Type="http://schemas.openxmlformats.org/officeDocument/2006/relationships/hyperlink" Target="https://graphql.org/" TargetMode="Externa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0.xml"/><Relationship Id="rId3" Type="http://schemas.openxmlformats.org/officeDocument/2006/relationships/image" Target="../media/image49.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1.xml"/><Relationship Id="rId3" Type="http://schemas.openxmlformats.org/officeDocument/2006/relationships/image" Target="../media/image51.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2.xml"/><Relationship Id="rId3" Type="http://schemas.openxmlformats.org/officeDocument/2006/relationships/image" Target="../media/image48.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3.xml"/><Relationship Id="rId3" Type="http://schemas.openxmlformats.org/officeDocument/2006/relationships/image" Target="../media/image55.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4.xml"/><Relationship Id="rId3" Type="http://schemas.openxmlformats.org/officeDocument/2006/relationships/image" Target="../media/image53.png"/><Relationship Id="rId4" Type="http://schemas.openxmlformats.org/officeDocument/2006/relationships/image" Target="../media/image54.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5.xml"/><Relationship Id="rId3" Type="http://schemas.openxmlformats.org/officeDocument/2006/relationships/image" Target="../media/image56.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6.xml"/><Relationship Id="rId3" Type="http://schemas.openxmlformats.org/officeDocument/2006/relationships/image" Target="../media/image6.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9.xml"/><Relationship Id="rId3" Type="http://schemas.openxmlformats.org/officeDocument/2006/relationships/image" Target="../media/image5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0.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0.xml"/><Relationship Id="rId3" Type="http://schemas.openxmlformats.org/officeDocument/2006/relationships/image" Target="../media/image59.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1.xml"/><Relationship Id="rId3" Type="http://schemas.openxmlformats.org/officeDocument/2006/relationships/image" Target="../media/image61.png"/><Relationship Id="rId4" Type="http://schemas.openxmlformats.org/officeDocument/2006/relationships/image" Target="../media/image60.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2.xml"/><Relationship Id="rId3" Type="http://schemas.openxmlformats.org/officeDocument/2006/relationships/image" Target="../media/image63.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3.xml"/><Relationship Id="rId3" Type="http://schemas.openxmlformats.org/officeDocument/2006/relationships/image" Target="../media/image62.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4.xml"/><Relationship Id="rId3" Type="http://schemas.openxmlformats.org/officeDocument/2006/relationships/image" Target="../media/image70.png"/><Relationship Id="rId4" Type="http://schemas.openxmlformats.org/officeDocument/2006/relationships/image" Target="../media/image73.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5.xml"/><Relationship Id="rId3" Type="http://schemas.openxmlformats.org/officeDocument/2006/relationships/image" Target="../media/image66.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6.xml"/><Relationship Id="rId3" Type="http://schemas.openxmlformats.org/officeDocument/2006/relationships/image" Target="../media/image64.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7.xml"/><Relationship Id="rId3" Type="http://schemas.openxmlformats.org/officeDocument/2006/relationships/image" Target="../media/image67.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8.xml"/><Relationship Id="rId3" Type="http://schemas.openxmlformats.org/officeDocument/2006/relationships/image" Target="../media/image68.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9.xml"/><Relationship Id="rId3" Type="http://schemas.openxmlformats.org/officeDocument/2006/relationships/image" Target="../media/image6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8.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1.xml"/><Relationship Id="rId3" Type="http://schemas.openxmlformats.org/officeDocument/2006/relationships/image" Target="../media/image69.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2.xml"/><Relationship Id="rId3" Type="http://schemas.openxmlformats.org/officeDocument/2006/relationships/image" Target="../media/image71.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3.xml"/><Relationship Id="rId3" Type="http://schemas.openxmlformats.org/officeDocument/2006/relationships/hyperlink" Target="https://codesandbox.io/s/github/johnymontana/training-v3/tree/graphql-v2/modules/graphql-apis/supplemental/code/04-graphql-apis-auth/end?file=/.env" TargetMode="External"/><Relationship Id="rId4" Type="http://schemas.openxmlformats.org/officeDocument/2006/relationships/hyperlink" Target="https://jwt.io" TargetMode="External"/><Relationship Id="rId5" Type="http://schemas.openxmlformats.org/officeDocument/2006/relationships/image" Target="../media/image6.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4.xml"/><Relationship Id="rId3" Type="http://schemas.openxmlformats.org/officeDocument/2006/relationships/hyperlink" Target="https://neo4j.com/docs/graphql-manual/current/type-definitions/unions-and-interfaces/" TargetMode="External"/><Relationship Id="rId4" Type="http://schemas.openxmlformats.org/officeDocument/2006/relationships/hyperlink" Target="https://neo4j.com/docs/graphql-manual/current/ogm/" TargetMode="External"/><Relationship Id="rId5" Type="http://schemas.openxmlformats.org/officeDocument/2006/relationships/hyperlink" Target="https://neo4j.com/docs/graphql-manual/current/type-definitions/relationships/" TargetMode="Externa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5.xml"/><Relationship Id="rId3" Type="http://schemas.openxmlformats.org/officeDocument/2006/relationships/hyperlink" Target="http://dev.neo4j.com/nodes-graphql-workshop" TargetMode="External"/><Relationship Id="rId4" Type="http://schemas.openxmlformats.org/officeDocument/2006/relationships/hyperlink" Target="https://neo4j.com/docs/graphql-manual/current/" TargetMode="External"/><Relationship Id="rId5" Type="http://schemas.openxmlformats.org/officeDocument/2006/relationships/hyperlink" Target="https://neo4j.com/product/graphql-library/" TargetMode="External"/><Relationship Id="rId6" Type="http://schemas.openxmlformats.org/officeDocument/2006/relationships/hyperlink" Target="https://neo4j.com/graphacademy/training-graphql-apis/enrollment/" TargetMode="External"/><Relationship Id="rId7" Type="http://schemas.openxmlformats.org/officeDocument/2006/relationships/hyperlink" Target="https://github.com/grand-stack/grand-stack-starter"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24"/>
          <p:cNvSpPr txBox="1"/>
          <p:nvPr>
            <p:ph type="title"/>
          </p:nvPr>
        </p:nvSpPr>
        <p:spPr>
          <a:xfrm>
            <a:off x="689775" y="758100"/>
            <a:ext cx="7425300" cy="1536000"/>
          </a:xfrm>
          <a:prstGeom prst="rect">
            <a:avLst/>
          </a:prstGeom>
        </p:spPr>
        <p:txBody>
          <a:bodyPr anchorCtr="0" anchor="t" bIns="91425" lIns="0" spcFirstLastPara="1" rIns="91425" wrap="square" tIns="91425">
            <a:noAutofit/>
          </a:bodyPr>
          <a:lstStyle/>
          <a:p>
            <a:pPr indent="0" lvl="0" marL="0" rtl="0" algn="ctr">
              <a:spcBef>
                <a:spcPts val="0"/>
              </a:spcBef>
              <a:spcAft>
                <a:spcPts val="0"/>
              </a:spcAft>
              <a:buNone/>
            </a:pPr>
            <a:r>
              <a:rPr lang="en"/>
              <a:t>Building GraphQL APIs With The Neo4j GraphQL Library</a:t>
            </a:r>
            <a:endParaRPr/>
          </a:p>
          <a:p>
            <a:pPr indent="0" lvl="0" marL="0" rtl="0" algn="ctr">
              <a:spcBef>
                <a:spcPts val="0"/>
              </a:spcBef>
              <a:spcAft>
                <a:spcPts val="0"/>
              </a:spcAft>
              <a:buNone/>
            </a:pPr>
            <a:r>
              <a:rPr lang="en"/>
              <a:t>&amp; Neo4j Aura</a:t>
            </a:r>
            <a:endParaRPr/>
          </a:p>
        </p:txBody>
      </p:sp>
      <p:sp>
        <p:nvSpPr>
          <p:cNvPr id="190" name="Google Shape;190;p24"/>
          <p:cNvSpPr txBox="1"/>
          <p:nvPr/>
        </p:nvSpPr>
        <p:spPr>
          <a:xfrm>
            <a:off x="2031300" y="3593450"/>
            <a:ext cx="50814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400">
                <a:solidFill>
                  <a:schemeClr val="lt1"/>
                </a:solidFill>
                <a:uFill>
                  <a:noFill/>
                </a:uFill>
                <a:hlinkClick r:id="rId3">
                  <a:extLst>
                    <a:ext uri="{A12FA001-AC4F-418D-AE19-62706E023703}">
                      <ahyp:hlinkClr val="tx"/>
                    </a:ext>
                  </a:extLst>
                </a:hlinkClick>
              </a:rPr>
              <a:t>dev.neo4j.com/graphql-workshop</a:t>
            </a:r>
            <a:endParaRPr b="1" sz="2400">
              <a:solidFill>
                <a:schemeClr val="lt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33"/>
          <p:cNvSpPr txBox="1"/>
          <p:nvPr>
            <p:ph type="title"/>
          </p:nvPr>
        </p:nvSpPr>
        <p:spPr>
          <a:xfrm>
            <a:off x="678050" y="199500"/>
            <a:ext cx="80469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GraphQL Concepts - Selection Set</a:t>
            </a:r>
            <a:endParaRPr/>
          </a:p>
        </p:txBody>
      </p:sp>
      <p:sp>
        <p:nvSpPr>
          <p:cNvPr id="256" name="Google Shape;256;p33"/>
          <p:cNvSpPr txBox="1"/>
          <p:nvPr>
            <p:ph idx="1" type="body"/>
          </p:nvPr>
        </p:nvSpPr>
        <p:spPr>
          <a:xfrm>
            <a:off x="5238750" y="878425"/>
            <a:ext cx="3640200" cy="3874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The selection set specifies the fields to be returned by a GraphQL operation.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Can be thought of as a traversal through the data graph.</a:t>
            </a:r>
            <a:endParaRPr/>
          </a:p>
        </p:txBody>
      </p:sp>
      <p:pic>
        <p:nvPicPr>
          <p:cNvPr id="257" name="Google Shape;257;p33"/>
          <p:cNvPicPr preferRelativeResize="0"/>
          <p:nvPr/>
        </p:nvPicPr>
        <p:blipFill>
          <a:blip r:embed="rId3">
            <a:alphaModFix/>
          </a:blip>
          <a:stretch>
            <a:fillRect/>
          </a:stretch>
        </p:blipFill>
        <p:spPr>
          <a:xfrm>
            <a:off x="601050" y="1180257"/>
            <a:ext cx="4389815" cy="3270842"/>
          </a:xfrm>
          <a:prstGeom prst="rect">
            <a:avLst/>
          </a:prstGeom>
          <a:noFill/>
          <a:ln>
            <a:noFill/>
          </a:ln>
        </p:spPr>
      </p:pic>
      <p:sp>
        <p:nvSpPr>
          <p:cNvPr id="258" name="Google Shape;258;p33"/>
          <p:cNvSpPr/>
          <p:nvPr/>
        </p:nvSpPr>
        <p:spPr>
          <a:xfrm>
            <a:off x="820025" y="1939625"/>
            <a:ext cx="3951900" cy="2216700"/>
          </a:xfrm>
          <a:prstGeom prst="rect">
            <a:avLst/>
          </a:prstGeom>
          <a:noFill/>
          <a:ln cap="flat" cmpd="sng" w="19050">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33"/>
          <p:cNvSpPr txBox="1"/>
          <p:nvPr/>
        </p:nvSpPr>
        <p:spPr>
          <a:xfrm>
            <a:off x="3219875" y="2764300"/>
            <a:ext cx="1352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FF00"/>
                </a:solidFill>
              </a:rPr>
              <a:t>Selection set</a:t>
            </a:r>
            <a:endParaRPr>
              <a:solidFill>
                <a:srgbClr val="FFFF00"/>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34"/>
          <p:cNvSpPr txBox="1"/>
          <p:nvPr>
            <p:ph type="title"/>
          </p:nvPr>
        </p:nvSpPr>
        <p:spPr>
          <a:xfrm>
            <a:off x="678050" y="199500"/>
            <a:ext cx="80469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GraphQL Concepts - Selection Set</a:t>
            </a:r>
            <a:endParaRPr/>
          </a:p>
        </p:txBody>
      </p:sp>
      <p:sp>
        <p:nvSpPr>
          <p:cNvPr id="265" name="Google Shape;265;p34"/>
          <p:cNvSpPr txBox="1"/>
          <p:nvPr>
            <p:ph idx="1" type="body"/>
          </p:nvPr>
        </p:nvSpPr>
        <p:spPr>
          <a:xfrm>
            <a:off x="468300" y="4451100"/>
            <a:ext cx="4934100" cy="761400"/>
          </a:xfrm>
          <a:prstGeom prst="rect">
            <a:avLst/>
          </a:prstGeom>
        </p:spPr>
        <p:txBody>
          <a:bodyPr anchorCtr="0" anchor="t" bIns="91425" lIns="91425" spcFirstLastPara="1" rIns="91425" wrap="square" tIns="91425">
            <a:normAutofit fontScale="70000"/>
          </a:bodyPr>
          <a:lstStyle/>
          <a:p>
            <a:pPr indent="0" lvl="0" marL="0" rtl="0" algn="l">
              <a:spcBef>
                <a:spcPts val="0"/>
              </a:spcBef>
              <a:spcAft>
                <a:spcPts val="0"/>
              </a:spcAft>
              <a:buNone/>
            </a:pPr>
            <a:r>
              <a:rPr lang="en"/>
              <a:t>The response to a GraphQL operation matches the shape of the selection set, returning on the data requested.</a:t>
            </a:r>
            <a:endParaRPr/>
          </a:p>
        </p:txBody>
      </p:sp>
      <p:pic>
        <p:nvPicPr>
          <p:cNvPr id="266" name="Google Shape;266;p34"/>
          <p:cNvPicPr preferRelativeResize="0"/>
          <p:nvPr/>
        </p:nvPicPr>
        <p:blipFill>
          <a:blip r:embed="rId3">
            <a:alphaModFix/>
          </a:blip>
          <a:stretch>
            <a:fillRect/>
          </a:stretch>
        </p:blipFill>
        <p:spPr>
          <a:xfrm>
            <a:off x="601050" y="1180257"/>
            <a:ext cx="4389815" cy="3270842"/>
          </a:xfrm>
          <a:prstGeom prst="rect">
            <a:avLst/>
          </a:prstGeom>
          <a:noFill/>
          <a:ln>
            <a:noFill/>
          </a:ln>
        </p:spPr>
      </p:pic>
      <p:sp>
        <p:nvSpPr>
          <p:cNvPr id="267" name="Google Shape;267;p34"/>
          <p:cNvSpPr/>
          <p:nvPr/>
        </p:nvSpPr>
        <p:spPr>
          <a:xfrm>
            <a:off x="820025" y="1939625"/>
            <a:ext cx="3951900" cy="2216700"/>
          </a:xfrm>
          <a:prstGeom prst="rect">
            <a:avLst/>
          </a:prstGeom>
          <a:noFill/>
          <a:ln cap="flat" cmpd="sng" w="19050">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34"/>
          <p:cNvSpPr txBox="1"/>
          <p:nvPr/>
        </p:nvSpPr>
        <p:spPr>
          <a:xfrm>
            <a:off x="3219875" y="2764300"/>
            <a:ext cx="1352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FF00"/>
                </a:solidFill>
              </a:rPr>
              <a:t>Selection set</a:t>
            </a:r>
            <a:endParaRPr>
              <a:solidFill>
                <a:srgbClr val="FFFF00"/>
              </a:solidFill>
            </a:endParaRPr>
          </a:p>
        </p:txBody>
      </p:sp>
      <p:pic>
        <p:nvPicPr>
          <p:cNvPr id="269" name="Google Shape;269;p34"/>
          <p:cNvPicPr preferRelativeResize="0"/>
          <p:nvPr/>
        </p:nvPicPr>
        <p:blipFill>
          <a:blip r:embed="rId4">
            <a:alphaModFix/>
          </a:blip>
          <a:stretch>
            <a:fillRect/>
          </a:stretch>
        </p:blipFill>
        <p:spPr>
          <a:xfrm>
            <a:off x="6168375" y="306238"/>
            <a:ext cx="2797526" cy="45310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35"/>
          <p:cNvSpPr txBox="1"/>
          <p:nvPr>
            <p:ph type="title"/>
          </p:nvPr>
        </p:nvSpPr>
        <p:spPr>
          <a:xfrm>
            <a:off x="678050" y="199500"/>
            <a:ext cx="80469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GraphQL Concepts - Resolver Functions</a:t>
            </a:r>
            <a:endParaRPr/>
          </a:p>
        </p:txBody>
      </p:sp>
      <p:sp>
        <p:nvSpPr>
          <p:cNvPr id="275" name="Google Shape;275;p35"/>
          <p:cNvSpPr txBox="1"/>
          <p:nvPr>
            <p:ph idx="1" type="body"/>
          </p:nvPr>
        </p:nvSpPr>
        <p:spPr>
          <a:xfrm>
            <a:off x="5238750" y="878425"/>
            <a:ext cx="3640200" cy="3874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GraphQL resolvers are the functions responsible for actually fulfilling the GraphQL operation.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 the context of a query, this means fetching data from a data layer.</a:t>
            </a:r>
            <a:endParaRPr/>
          </a:p>
        </p:txBody>
      </p:sp>
      <p:pic>
        <p:nvPicPr>
          <p:cNvPr id="276" name="Google Shape;276;p35"/>
          <p:cNvPicPr preferRelativeResize="0"/>
          <p:nvPr/>
        </p:nvPicPr>
        <p:blipFill>
          <a:blip r:embed="rId3">
            <a:alphaModFix/>
          </a:blip>
          <a:stretch>
            <a:fillRect/>
          </a:stretch>
        </p:blipFill>
        <p:spPr>
          <a:xfrm>
            <a:off x="152400" y="924600"/>
            <a:ext cx="4933949" cy="3110179"/>
          </a:xfrm>
          <a:prstGeom prst="rect">
            <a:avLst/>
          </a:prstGeom>
          <a:noFill/>
          <a:ln>
            <a:noFill/>
          </a:ln>
        </p:spPr>
      </p:pic>
      <p:sp>
        <p:nvSpPr>
          <p:cNvPr id="277" name="Google Shape;277;p35"/>
          <p:cNvSpPr txBox="1"/>
          <p:nvPr/>
        </p:nvSpPr>
        <p:spPr>
          <a:xfrm>
            <a:off x="5383475" y="3503225"/>
            <a:ext cx="3542700" cy="10467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t>NOTE: The Neo4j GraphQL Library auto-generates resolver functions for us, but this is an important GraphQL concept to understand</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36"/>
          <p:cNvSpPr txBox="1"/>
          <p:nvPr>
            <p:ph type="title"/>
          </p:nvPr>
        </p:nvSpPr>
        <p:spPr>
          <a:xfrm>
            <a:off x="678050" y="368825"/>
            <a:ext cx="80469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Benefits Of GraphQL</a:t>
            </a:r>
            <a:endParaRPr/>
          </a:p>
        </p:txBody>
      </p:sp>
      <p:sp>
        <p:nvSpPr>
          <p:cNvPr id="283" name="Google Shape;283;p36"/>
          <p:cNvSpPr txBox="1"/>
          <p:nvPr>
            <p:ph idx="1" type="body"/>
          </p:nvPr>
        </p:nvSpPr>
        <p:spPr>
          <a:xfrm>
            <a:off x="678050" y="1068425"/>
            <a:ext cx="8132700" cy="3480300"/>
          </a:xfrm>
          <a:prstGeom prst="rect">
            <a:avLst/>
          </a:prstGeom>
        </p:spPr>
        <p:txBody>
          <a:bodyPr anchorCtr="0" anchor="t" bIns="91425" lIns="91425" spcFirstLastPara="1" rIns="91425" wrap="square" tIns="91425">
            <a:normAutofit fontScale="92500" lnSpcReduction="20000"/>
          </a:bodyPr>
          <a:lstStyle/>
          <a:p>
            <a:pPr indent="-334327" lvl="0" marL="457200" rtl="0" algn="l">
              <a:spcBef>
                <a:spcPts val="0"/>
              </a:spcBef>
              <a:spcAft>
                <a:spcPts val="0"/>
              </a:spcAft>
              <a:buSzPct val="100000"/>
              <a:buChar char="●"/>
            </a:pPr>
            <a:r>
              <a:rPr b="1" lang="en"/>
              <a:t>Overfetching</a:t>
            </a:r>
            <a:r>
              <a:rPr lang="en"/>
              <a:t> - sending less data over the wire</a:t>
            </a:r>
            <a:endParaRPr/>
          </a:p>
          <a:p>
            <a:pPr indent="0" lvl="0" marL="0" rtl="0" algn="l">
              <a:spcBef>
                <a:spcPts val="0"/>
              </a:spcBef>
              <a:spcAft>
                <a:spcPts val="0"/>
              </a:spcAft>
              <a:buNone/>
            </a:pPr>
            <a:r>
              <a:t/>
            </a:r>
            <a:endParaRPr/>
          </a:p>
          <a:p>
            <a:pPr indent="-334327" lvl="0" marL="457200" rtl="0" algn="l">
              <a:spcBef>
                <a:spcPts val="0"/>
              </a:spcBef>
              <a:spcAft>
                <a:spcPts val="0"/>
              </a:spcAft>
              <a:buSzPct val="100000"/>
              <a:buChar char="●"/>
            </a:pPr>
            <a:r>
              <a:rPr b="1" lang="en"/>
              <a:t>Underfetching</a:t>
            </a:r>
            <a:r>
              <a:rPr lang="en"/>
              <a:t> - everything the client needs in a single request</a:t>
            </a:r>
            <a:endParaRPr/>
          </a:p>
          <a:p>
            <a:pPr indent="0" lvl="0" marL="0" rtl="0" algn="l">
              <a:spcBef>
                <a:spcPts val="0"/>
              </a:spcBef>
              <a:spcAft>
                <a:spcPts val="0"/>
              </a:spcAft>
              <a:buNone/>
            </a:pPr>
            <a:r>
              <a:t/>
            </a:r>
            <a:endParaRPr/>
          </a:p>
          <a:p>
            <a:pPr indent="-334327" lvl="0" marL="457200" rtl="0" algn="l">
              <a:spcBef>
                <a:spcPts val="0"/>
              </a:spcBef>
              <a:spcAft>
                <a:spcPts val="0"/>
              </a:spcAft>
              <a:buSzPct val="100000"/>
              <a:buChar char="●"/>
            </a:pPr>
            <a:r>
              <a:rPr lang="en"/>
              <a:t>The </a:t>
            </a:r>
            <a:r>
              <a:rPr b="1" lang="en"/>
              <a:t>GraphQL specification</a:t>
            </a:r>
            <a:r>
              <a:rPr lang="en"/>
              <a:t> defines exactly what GraphQL is</a:t>
            </a:r>
            <a:endParaRPr/>
          </a:p>
          <a:p>
            <a:pPr indent="0" lvl="0" marL="0" rtl="0" algn="l">
              <a:spcBef>
                <a:spcPts val="0"/>
              </a:spcBef>
              <a:spcAft>
                <a:spcPts val="0"/>
              </a:spcAft>
              <a:buNone/>
            </a:pPr>
            <a:r>
              <a:t/>
            </a:r>
            <a:endParaRPr/>
          </a:p>
          <a:p>
            <a:pPr indent="-334327" lvl="0" marL="457200" rtl="0" algn="l">
              <a:spcBef>
                <a:spcPts val="0"/>
              </a:spcBef>
              <a:spcAft>
                <a:spcPts val="0"/>
              </a:spcAft>
              <a:buSzPct val="100000"/>
              <a:buChar char="●"/>
            </a:pPr>
            <a:r>
              <a:rPr b="1" lang="en"/>
              <a:t>Simplify data fetching</a:t>
            </a:r>
            <a:r>
              <a:rPr lang="en"/>
              <a:t> with component-based data interactions</a:t>
            </a:r>
            <a:endParaRPr/>
          </a:p>
          <a:p>
            <a:pPr indent="0" lvl="0" marL="0" rtl="0" algn="l">
              <a:spcBef>
                <a:spcPts val="0"/>
              </a:spcBef>
              <a:spcAft>
                <a:spcPts val="0"/>
              </a:spcAft>
              <a:buNone/>
            </a:pPr>
            <a:r>
              <a:t/>
            </a:r>
            <a:endParaRPr/>
          </a:p>
          <a:p>
            <a:pPr indent="-334327" lvl="0" marL="457200" rtl="0" algn="l">
              <a:spcBef>
                <a:spcPts val="0"/>
              </a:spcBef>
              <a:spcAft>
                <a:spcPts val="0"/>
              </a:spcAft>
              <a:buSzPct val="100000"/>
              <a:buChar char="●"/>
            </a:pPr>
            <a:r>
              <a:rPr b="1" lang="en"/>
              <a:t>"Graphs all the way down"</a:t>
            </a:r>
            <a:r>
              <a:rPr lang="en"/>
              <a:t> - GraphQL can help unify disparate systems and focus API interactions on relationships instead of resources.</a:t>
            </a:r>
            <a:endParaRPr/>
          </a:p>
          <a:p>
            <a:pPr indent="0" lvl="0" marL="0" rtl="0" algn="l">
              <a:spcBef>
                <a:spcPts val="0"/>
              </a:spcBef>
              <a:spcAft>
                <a:spcPts val="0"/>
              </a:spcAft>
              <a:buNone/>
            </a:pPr>
            <a:r>
              <a:t/>
            </a:r>
            <a:endParaRPr/>
          </a:p>
          <a:p>
            <a:pPr indent="-334327" lvl="0" marL="457200" rtl="0" algn="l">
              <a:spcBef>
                <a:spcPts val="0"/>
              </a:spcBef>
              <a:spcAft>
                <a:spcPts val="0"/>
              </a:spcAft>
              <a:buSzPct val="100000"/>
              <a:buChar char="●"/>
            </a:pPr>
            <a:r>
              <a:rPr b="1" lang="en"/>
              <a:t>Developer productivity</a:t>
            </a:r>
            <a:r>
              <a:rPr lang="en"/>
              <a:t> - By reasoning about application data as a graph with a strict type system, developers can focus on building applications.</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37"/>
          <p:cNvSpPr txBox="1"/>
          <p:nvPr>
            <p:ph type="title"/>
          </p:nvPr>
        </p:nvSpPr>
        <p:spPr>
          <a:xfrm>
            <a:off x="678050" y="368825"/>
            <a:ext cx="80469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GraphQL Challenges</a:t>
            </a:r>
            <a:endParaRPr/>
          </a:p>
        </p:txBody>
      </p:sp>
      <p:sp>
        <p:nvSpPr>
          <p:cNvPr id="289" name="Google Shape;289;p37"/>
          <p:cNvSpPr txBox="1"/>
          <p:nvPr>
            <p:ph idx="1" type="body"/>
          </p:nvPr>
        </p:nvSpPr>
        <p:spPr>
          <a:xfrm>
            <a:off x="678050" y="1068425"/>
            <a:ext cx="8132700" cy="34803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t/>
            </a:r>
            <a:endParaRPr/>
          </a:p>
          <a:p>
            <a:pPr indent="-325755" lvl="0" marL="457200" rtl="0" algn="l">
              <a:spcBef>
                <a:spcPts val="0"/>
              </a:spcBef>
              <a:spcAft>
                <a:spcPts val="0"/>
              </a:spcAft>
              <a:buSzPct val="100000"/>
              <a:buChar char="●"/>
            </a:pPr>
            <a:r>
              <a:rPr lang="en"/>
              <a:t>Some well understood practices from REST don’t apply</a:t>
            </a:r>
            <a:endParaRPr/>
          </a:p>
          <a:p>
            <a:pPr indent="-314960" lvl="1" marL="914400" rtl="0" algn="l">
              <a:spcBef>
                <a:spcPts val="0"/>
              </a:spcBef>
              <a:spcAft>
                <a:spcPts val="0"/>
              </a:spcAft>
              <a:buSzPct val="100000"/>
              <a:buChar char="○"/>
            </a:pPr>
            <a:r>
              <a:rPr lang="en"/>
              <a:t>HTTP status codes</a:t>
            </a:r>
            <a:endParaRPr/>
          </a:p>
          <a:p>
            <a:pPr indent="-314960" lvl="1" marL="914400" rtl="0" algn="l">
              <a:spcBef>
                <a:spcPts val="0"/>
              </a:spcBef>
              <a:spcAft>
                <a:spcPts val="0"/>
              </a:spcAft>
              <a:buSzPct val="100000"/>
              <a:buChar char="○"/>
            </a:pPr>
            <a:r>
              <a:rPr lang="en"/>
              <a:t>Error handling</a:t>
            </a:r>
            <a:endParaRPr/>
          </a:p>
          <a:p>
            <a:pPr indent="-314960" lvl="1" marL="914400" rtl="0" algn="l">
              <a:spcBef>
                <a:spcPts val="0"/>
              </a:spcBef>
              <a:spcAft>
                <a:spcPts val="0"/>
              </a:spcAft>
              <a:buSzPct val="100000"/>
              <a:buChar char="○"/>
            </a:pPr>
            <a:r>
              <a:rPr lang="en"/>
              <a:t>Caching</a:t>
            </a:r>
            <a:endParaRPr/>
          </a:p>
          <a:p>
            <a:pPr indent="0" lvl="0" marL="0" rtl="0" algn="l">
              <a:spcBef>
                <a:spcPts val="0"/>
              </a:spcBef>
              <a:spcAft>
                <a:spcPts val="0"/>
              </a:spcAft>
              <a:buNone/>
            </a:pPr>
            <a:r>
              <a:t/>
            </a:r>
            <a:endParaRPr/>
          </a:p>
          <a:p>
            <a:pPr indent="-325755" lvl="0" marL="457200" rtl="0" algn="l">
              <a:spcBef>
                <a:spcPts val="0"/>
              </a:spcBef>
              <a:spcAft>
                <a:spcPts val="0"/>
              </a:spcAft>
              <a:buSzPct val="100000"/>
              <a:buChar char="●"/>
            </a:pPr>
            <a:r>
              <a:rPr lang="en"/>
              <a:t>Exposing arbitrary complexity to the client and performance considerations</a:t>
            </a:r>
            <a:endParaRPr/>
          </a:p>
          <a:p>
            <a:pPr indent="0" lvl="0" marL="0" rtl="0" algn="l">
              <a:spcBef>
                <a:spcPts val="0"/>
              </a:spcBef>
              <a:spcAft>
                <a:spcPts val="0"/>
              </a:spcAft>
              <a:buNone/>
            </a:pPr>
            <a:r>
              <a:t/>
            </a:r>
            <a:endParaRPr/>
          </a:p>
          <a:p>
            <a:pPr indent="-325755" lvl="0" marL="457200" rtl="0" algn="l">
              <a:spcBef>
                <a:spcPts val="0"/>
              </a:spcBef>
              <a:spcAft>
                <a:spcPts val="0"/>
              </a:spcAft>
              <a:buSzPct val="100000"/>
              <a:buChar char="●"/>
            </a:pPr>
            <a:r>
              <a:rPr lang="en"/>
              <a:t>The n+1 query problem - the nested nature of GraphQL operations can lead to multiple requests to the data layer(s) to resolve a request</a:t>
            </a:r>
            <a:endParaRPr/>
          </a:p>
          <a:p>
            <a:pPr indent="0" lvl="0" marL="0" rtl="0" algn="l">
              <a:spcBef>
                <a:spcPts val="0"/>
              </a:spcBef>
              <a:spcAft>
                <a:spcPts val="0"/>
              </a:spcAft>
              <a:buNone/>
            </a:pPr>
            <a:r>
              <a:t/>
            </a:r>
            <a:endParaRPr/>
          </a:p>
          <a:p>
            <a:pPr indent="-325755" lvl="0" marL="457200" rtl="0" algn="l">
              <a:spcBef>
                <a:spcPts val="0"/>
              </a:spcBef>
              <a:spcAft>
                <a:spcPts val="0"/>
              </a:spcAft>
              <a:buSzPct val="100000"/>
              <a:buChar char="●"/>
            </a:pPr>
            <a:r>
              <a:rPr lang="en"/>
              <a:t>Query costing and rate limiting</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Best practices and tooling have emerged to address all of the above, however it’s important to be aware of these challenges.</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38"/>
          <p:cNvSpPr txBox="1"/>
          <p:nvPr>
            <p:ph type="title"/>
          </p:nvPr>
        </p:nvSpPr>
        <p:spPr>
          <a:xfrm>
            <a:off x="678050" y="199500"/>
            <a:ext cx="80469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GraphQL Tooling - GraphQL Playground</a:t>
            </a:r>
            <a:endParaRPr/>
          </a:p>
        </p:txBody>
      </p:sp>
      <p:sp>
        <p:nvSpPr>
          <p:cNvPr id="295" name="Google Shape;295;p38"/>
          <p:cNvSpPr txBox="1"/>
          <p:nvPr>
            <p:ph idx="1" type="body"/>
          </p:nvPr>
        </p:nvSpPr>
        <p:spPr>
          <a:xfrm>
            <a:off x="5238750" y="878425"/>
            <a:ext cx="3640200" cy="3874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GraphQL Playground is an in-browser tool for querying and exploring GraphQL APIs.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View API documentation using GraphQL's introspection feature.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296" name="Google Shape;296;p38"/>
          <p:cNvPicPr preferRelativeResize="0"/>
          <p:nvPr/>
        </p:nvPicPr>
        <p:blipFill>
          <a:blip r:embed="rId3">
            <a:alphaModFix/>
          </a:blip>
          <a:stretch>
            <a:fillRect/>
          </a:stretch>
        </p:blipFill>
        <p:spPr>
          <a:xfrm>
            <a:off x="152400" y="924600"/>
            <a:ext cx="4933949" cy="304035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39"/>
          <p:cNvSpPr txBox="1"/>
          <p:nvPr>
            <p:ph type="title"/>
          </p:nvPr>
        </p:nvSpPr>
        <p:spPr>
          <a:xfrm>
            <a:off x="349850" y="0"/>
            <a:ext cx="80469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GraphQL Tooling - GraphQL Playground</a:t>
            </a:r>
            <a:endParaRPr/>
          </a:p>
        </p:txBody>
      </p:sp>
      <p:sp>
        <p:nvSpPr>
          <p:cNvPr id="302" name="Google Shape;302;p39"/>
          <p:cNvSpPr txBox="1"/>
          <p:nvPr>
            <p:ph idx="1" type="body"/>
          </p:nvPr>
        </p:nvSpPr>
        <p:spPr>
          <a:xfrm>
            <a:off x="501425" y="711125"/>
            <a:ext cx="8377500" cy="12687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en"/>
              <a:t>Open </a:t>
            </a:r>
            <a:r>
              <a:rPr lang="en" u="sng">
                <a:solidFill>
                  <a:schemeClr val="hlink"/>
                </a:solidFill>
                <a:hlinkClick r:id="rId3"/>
              </a:rPr>
              <a:t>movies.neo4j-graphql.com</a:t>
            </a:r>
            <a:endParaRPr/>
          </a:p>
          <a:p>
            <a:pPr indent="0" lvl="0" marL="0" rtl="0" algn="l">
              <a:spcBef>
                <a:spcPts val="0"/>
              </a:spcBef>
              <a:spcAft>
                <a:spcPts val="0"/>
              </a:spcAft>
              <a:buNone/>
            </a:pPr>
            <a:r>
              <a:t/>
            </a:r>
            <a:endParaRPr/>
          </a:p>
          <a:p>
            <a:pPr indent="-325755" lvl="0" marL="457200" rtl="0" algn="l">
              <a:spcBef>
                <a:spcPts val="0"/>
              </a:spcBef>
              <a:spcAft>
                <a:spcPts val="0"/>
              </a:spcAft>
              <a:buSzPct val="100000"/>
              <a:buChar char="●"/>
            </a:pPr>
            <a:r>
              <a:rPr lang="en"/>
              <a:t>Explore the "Docs" tab to learn more about the API schema</a:t>
            </a:r>
            <a:endParaRPr/>
          </a:p>
          <a:p>
            <a:pPr indent="-325755" lvl="0" marL="457200" rtl="0" algn="l">
              <a:spcBef>
                <a:spcPts val="0"/>
              </a:spcBef>
              <a:spcAft>
                <a:spcPts val="0"/>
              </a:spcAft>
              <a:buSzPct val="150000"/>
              <a:buChar char="●"/>
            </a:pPr>
            <a:r>
              <a:rPr lang="en"/>
              <a:t>Run these GraphQL queries:</a:t>
            </a:r>
            <a:endParaRPr b="1" sz="1200">
              <a:latin typeface="Courier New"/>
              <a:ea typeface="Courier New"/>
              <a:cs typeface="Courier New"/>
              <a:sym typeface="Courier New"/>
            </a:endParaRPr>
          </a:p>
          <a:p>
            <a:pPr indent="0" lvl="0" marL="0" rtl="0" algn="l">
              <a:spcBef>
                <a:spcPts val="0"/>
              </a:spcBef>
              <a:spcAft>
                <a:spcPts val="0"/>
              </a:spcAft>
              <a:buNone/>
            </a:pPr>
            <a:r>
              <a:t/>
            </a:r>
            <a:endParaRPr b="1" sz="1200">
              <a:latin typeface="Courier New"/>
              <a:ea typeface="Courier New"/>
              <a:cs typeface="Courier New"/>
              <a:sym typeface="Courier New"/>
            </a:endParaRPr>
          </a:p>
        </p:txBody>
      </p:sp>
      <p:grpSp>
        <p:nvGrpSpPr>
          <p:cNvPr id="303" name="Google Shape;303;p39"/>
          <p:cNvGrpSpPr/>
          <p:nvPr/>
        </p:nvGrpSpPr>
        <p:grpSpPr>
          <a:xfrm>
            <a:off x="6764575" y="203025"/>
            <a:ext cx="1722900" cy="615600"/>
            <a:chOff x="6764575" y="203025"/>
            <a:chExt cx="1722900" cy="615600"/>
          </a:xfrm>
        </p:grpSpPr>
        <p:sp>
          <p:nvSpPr>
            <p:cNvPr id="304" name="Google Shape;304;p39"/>
            <p:cNvSpPr txBox="1"/>
            <p:nvPr/>
          </p:nvSpPr>
          <p:spPr>
            <a:xfrm>
              <a:off x="6764575" y="203025"/>
              <a:ext cx="1722900" cy="615600"/>
            </a:xfrm>
            <a:prstGeom prst="rect">
              <a:avLst/>
            </a:prstGeom>
            <a:solidFill>
              <a:schemeClr val="lt2"/>
            </a:solidFill>
            <a:ln cap="flat" cmpd="sng" w="1905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t>Hands On </a:t>
              </a:r>
              <a:endParaRPr/>
            </a:p>
            <a:p>
              <a:pPr indent="0" lvl="0" marL="0" rtl="0" algn="l">
                <a:spcBef>
                  <a:spcPts val="0"/>
                </a:spcBef>
                <a:spcAft>
                  <a:spcPts val="0"/>
                </a:spcAft>
                <a:buNone/>
              </a:pPr>
              <a:r>
                <a:rPr lang="en"/>
                <a:t>Exercise</a:t>
              </a:r>
              <a:endParaRPr/>
            </a:p>
          </p:txBody>
        </p:sp>
        <p:pic>
          <p:nvPicPr>
            <p:cNvPr id="305" name="Google Shape;305;p39"/>
            <p:cNvPicPr preferRelativeResize="0"/>
            <p:nvPr/>
          </p:nvPicPr>
          <p:blipFill rotWithShape="1">
            <a:blip r:embed="rId4">
              <a:alphaModFix/>
            </a:blip>
            <a:srcRect b="0" l="0" r="0" t="0"/>
            <a:stretch/>
          </p:blipFill>
          <p:spPr>
            <a:xfrm>
              <a:off x="7843575" y="259875"/>
              <a:ext cx="501901" cy="501901"/>
            </a:xfrm>
            <a:prstGeom prst="rect">
              <a:avLst/>
            </a:prstGeom>
            <a:noFill/>
            <a:ln>
              <a:noFill/>
            </a:ln>
          </p:spPr>
        </p:pic>
      </p:grpSp>
      <p:sp>
        <p:nvSpPr>
          <p:cNvPr id="306" name="Google Shape;306;p39"/>
          <p:cNvSpPr txBox="1"/>
          <p:nvPr>
            <p:ph idx="1" type="body"/>
          </p:nvPr>
        </p:nvSpPr>
        <p:spPr>
          <a:xfrm>
            <a:off x="635600" y="2006550"/>
            <a:ext cx="3202500" cy="1467000"/>
          </a:xfrm>
          <a:prstGeom prst="rect">
            <a:avLst/>
          </a:prstGeom>
          <a:ln cap="flat" cmpd="sng" w="9525">
            <a:solidFill>
              <a:srgbClr val="000000"/>
            </a:solidFill>
            <a:prstDash val="solid"/>
            <a:round/>
            <a:headEnd len="sm" w="sm" type="none"/>
            <a:tailEnd len="sm" w="sm" type="none"/>
          </a:ln>
        </p:spPr>
        <p:txBody>
          <a:bodyPr anchorCtr="0" anchor="t" bIns="91425" lIns="91425" spcFirstLastPara="1" rIns="91425" wrap="square" tIns="91425">
            <a:normAutofit fontScale="55000" lnSpcReduction="10000"/>
          </a:bodyPr>
          <a:lstStyle/>
          <a:p>
            <a:pPr indent="0" lvl="0" marL="0" rtl="0" algn="l">
              <a:spcBef>
                <a:spcPts val="0"/>
              </a:spcBef>
              <a:spcAft>
                <a:spcPts val="0"/>
              </a:spcAft>
              <a:buNone/>
            </a:pPr>
            <a:r>
              <a:rPr b="1" lang="en">
                <a:latin typeface="Courier New"/>
                <a:ea typeface="Courier New"/>
                <a:cs typeface="Courier New"/>
                <a:sym typeface="Courier New"/>
              </a:rPr>
              <a:t>{</a:t>
            </a:r>
            <a:endParaRPr b="1">
              <a:latin typeface="Courier New"/>
              <a:ea typeface="Courier New"/>
              <a:cs typeface="Courier New"/>
              <a:sym typeface="Courier New"/>
            </a:endParaRPr>
          </a:p>
          <a:p>
            <a:pPr indent="0" lvl="0" marL="0" rtl="0" algn="l">
              <a:spcBef>
                <a:spcPts val="0"/>
              </a:spcBef>
              <a:spcAft>
                <a:spcPts val="0"/>
              </a:spcAft>
              <a:buNone/>
            </a:pPr>
            <a:r>
              <a:rPr b="1" lang="en">
                <a:latin typeface="Courier New"/>
                <a:ea typeface="Courier New"/>
                <a:cs typeface="Courier New"/>
                <a:sym typeface="Courier New"/>
              </a:rPr>
              <a:t>  movies(options: { limit: 10 }) {</a:t>
            </a:r>
            <a:endParaRPr b="1">
              <a:latin typeface="Courier New"/>
              <a:ea typeface="Courier New"/>
              <a:cs typeface="Courier New"/>
              <a:sym typeface="Courier New"/>
            </a:endParaRPr>
          </a:p>
          <a:p>
            <a:pPr indent="0" lvl="0" marL="0" rtl="0" algn="l">
              <a:spcBef>
                <a:spcPts val="0"/>
              </a:spcBef>
              <a:spcAft>
                <a:spcPts val="0"/>
              </a:spcAft>
              <a:buNone/>
            </a:pPr>
            <a:r>
              <a:rPr b="1" lang="en">
                <a:latin typeface="Courier New"/>
                <a:ea typeface="Courier New"/>
                <a:cs typeface="Courier New"/>
                <a:sym typeface="Courier New"/>
              </a:rPr>
              <a:t>    title</a:t>
            </a:r>
            <a:endParaRPr b="1">
              <a:latin typeface="Courier New"/>
              <a:ea typeface="Courier New"/>
              <a:cs typeface="Courier New"/>
              <a:sym typeface="Courier New"/>
            </a:endParaRPr>
          </a:p>
          <a:p>
            <a:pPr indent="0" lvl="0" marL="0" rtl="0" algn="l">
              <a:spcBef>
                <a:spcPts val="0"/>
              </a:spcBef>
              <a:spcAft>
                <a:spcPts val="0"/>
              </a:spcAft>
              <a:buNone/>
            </a:pPr>
            <a:r>
              <a:rPr b="1" lang="en">
                <a:latin typeface="Courier New"/>
                <a:ea typeface="Courier New"/>
                <a:cs typeface="Courier New"/>
                <a:sym typeface="Courier New"/>
              </a:rPr>
              <a:t>    actors {</a:t>
            </a:r>
            <a:endParaRPr b="1">
              <a:latin typeface="Courier New"/>
              <a:ea typeface="Courier New"/>
              <a:cs typeface="Courier New"/>
              <a:sym typeface="Courier New"/>
            </a:endParaRPr>
          </a:p>
          <a:p>
            <a:pPr indent="0" lvl="0" marL="0" rtl="0" algn="l">
              <a:spcBef>
                <a:spcPts val="0"/>
              </a:spcBef>
              <a:spcAft>
                <a:spcPts val="0"/>
              </a:spcAft>
              <a:buNone/>
            </a:pPr>
            <a:r>
              <a:rPr b="1" lang="en">
                <a:latin typeface="Courier New"/>
                <a:ea typeface="Courier New"/>
                <a:cs typeface="Courier New"/>
                <a:sym typeface="Courier New"/>
              </a:rPr>
              <a:t>      name</a:t>
            </a:r>
            <a:endParaRPr b="1">
              <a:latin typeface="Courier New"/>
              <a:ea typeface="Courier New"/>
              <a:cs typeface="Courier New"/>
              <a:sym typeface="Courier New"/>
            </a:endParaRPr>
          </a:p>
          <a:p>
            <a:pPr indent="0" lvl="0" marL="0" rtl="0" algn="l">
              <a:spcBef>
                <a:spcPts val="0"/>
              </a:spcBef>
              <a:spcAft>
                <a:spcPts val="0"/>
              </a:spcAft>
              <a:buNone/>
            </a:pPr>
            <a:r>
              <a:rPr b="1" lang="en">
                <a:latin typeface="Courier New"/>
                <a:ea typeface="Courier New"/>
                <a:cs typeface="Courier New"/>
                <a:sym typeface="Courier New"/>
              </a:rPr>
              <a:t>    }</a:t>
            </a:r>
            <a:endParaRPr b="1">
              <a:latin typeface="Courier New"/>
              <a:ea typeface="Courier New"/>
              <a:cs typeface="Courier New"/>
              <a:sym typeface="Courier New"/>
            </a:endParaRPr>
          </a:p>
          <a:p>
            <a:pPr indent="0" lvl="0" marL="0" rtl="0" algn="l">
              <a:spcBef>
                <a:spcPts val="0"/>
              </a:spcBef>
              <a:spcAft>
                <a:spcPts val="0"/>
              </a:spcAft>
              <a:buNone/>
            </a:pPr>
            <a:r>
              <a:rPr b="1" lang="en">
                <a:latin typeface="Courier New"/>
                <a:ea typeface="Courier New"/>
                <a:cs typeface="Courier New"/>
                <a:sym typeface="Courier New"/>
              </a:rPr>
              <a:t>  }</a:t>
            </a:r>
            <a:endParaRPr b="1">
              <a:latin typeface="Courier New"/>
              <a:ea typeface="Courier New"/>
              <a:cs typeface="Courier New"/>
              <a:sym typeface="Courier New"/>
            </a:endParaRPr>
          </a:p>
          <a:p>
            <a:pPr indent="0" lvl="0" marL="0" rtl="0" algn="l">
              <a:spcBef>
                <a:spcPts val="0"/>
              </a:spcBef>
              <a:spcAft>
                <a:spcPts val="0"/>
              </a:spcAft>
              <a:buNone/>
            </a:pPr>
            <a:r>
              <a:rPr b="1" lang="en">
                <a:latin typeface="Courier New"/>
                <a:ea typeface="Courier New"/>
                <a:cs typeface="Courier New"/>
                <a:sym typeface="Courier New"/>
              </a:rPr>
              <a:t>}</a:t>
            </a:r>
            <a:endParaRPr b="1" sz="1200">
              <a:latin typeface="Courier New"/>
              <a:ea typeface="Courier New"/>
              <a:cs typeface="Courier New"/>
              <a:sym typeface="Courier New"/>
            </a:endParaRPr>
          </a:p>
        </p:txBody>
      </p:sp>
      <p:sp>
        <p:nvSpPr>
          <p:cNvPr id="307" name="Google Shape;307;p39"/>
          <p:cNvSpPr txBox="1"/>
          <p:nvPr>
            <p:ph idx="1" type="body"/>
          </p:nvPr>
        </p:nvSpPr>
        <p:spPr>
          <a:xfrm>
            <a:off x="4525825" y="1979950"/>
            <a:ext cx="3202500" cy="1467000"/>
          </a:xfrm>
          <a:prstGeom prst="rect">
            <a:avLst/>
          </a:prstGeom>
          <a:ln cap="flat" cmpd="sng" w="9525">
            <a:solidFill>
              <a:srgbClr val="000000"/>
            </a:solidFill>
            <a:prstDash val="solid"/>
            <a:round/>
            <a:headEnd len="sm" w="sm" type="none"/>
            <a:tailEnd len="sm" w="sm" type="none"/>
          </a:ln>
        </p:spPr>
        <p:txBody>
          <a:bodyPr anchorCtr="0" anchor="t" bIns="91425" lIns="91425" spcFirstLastPara="1" rIns="91425" wrap="square" tIns="91425">
            <a:normAutofit fontScale="47500" lnSpcReduction="10000"/>
          </a:bodyPr>
          <a:lstStyle/>
          <a:p>
            <a:pPr indent="0" lvl="0" marL="0" rtl="0" algn="l">
              <a:spcBef>
                <a:spcPts val="0"/>
              </a:spcBef>
              <a:spcAft>
                <a:spcPts val="0"/>
              </a:spcAft>
              <a:buClr>
                <a:schemeClr val="dk1"/>
              </a:buClr>
              <a:buSzPct val="61111"/>
              <a:buFont typeface="Arial"/>
              <a:buNone/>
            </a:pPr>
            <a:r>
              <a:rPr b="1" lang="en">
                <a:latin typeface="Courier New"/>
                <a:ea typeface="Courier New"/>
                <a:cs typeface="Courier New"/>
                <a:sym typeface="Courier New"/>
              </a:rPr>
              <a:t>{</a:t>
            </a:r>
            <a:endParaRPr b="1">
              <a:latin typeface="Courier New"/>
              <a:ea typeface="Courier New"/>
              <a:cs typeface="Courier New"/>
              <a:sym typeface="Courier New"/>
            </a:endParaRPr>
          </a:p>
          <a:p>
            <a:pPr indent="0" lvl="0" marL="0" rtl="0" algn="l">
              <a:spcBef>
                <a:spcPts val="0"/>
              </a:spcBef>
              <a:spcAft>
                <a:spcPts val="0"/>
              </a:spcAft>
              <a:buClr>
                <a:schemeClr val="dk1"/>
              </a:buClr>
              <a:buSzPct val="61111"/>
              <a:buFont typeface="Arial"/>
              <a:buNone/>
            </a:pPr>
            <a:r>
              <a:rPr b="1" lang="en">
                <a:latin typeface="Courier New"/>
                <a:ea typeface="Courier New"/>
                <a:cs typeface="Courier New"/>
                <a:sym typeface="Courier New"/>
              </a:rPr>
              <a:t>  directors(where: {name:"Robert Redford"}) {</a:t>
            </a:r>
            <a:endParaRPr b="1">
              <a:latin typeface="Courier New"/>
              <a:ea typeface="Courier New"/>
              <a:cs typeface="Courier New"/>
              <a:sym typeface="Courier New"/>
            </a:endParaRPr>
          </a:p>
          <a:p>
            <a:pPr indent="0" lvl="0" marL="0" rtl="0" algn="l">
              <a:spcBef>
                <a:spcPts val="0"/>
              </a:spcBef>
              <a:spcAft>
                <a:spcPts val="0"/>
              </a:spcAft>
              <a:buClr>
                <a:schemeClr val="dk1"/>
              </a:buClr>
              <a:buSzPct val="61111"/>
              <a:buFont typeface="Arial"/>
              <a:buNone/>
            </a:pPr>
            <a:r>
              <a:rPr b="1" lang="en">
                <a:latin typeface="Courier New"/>
                <a:ea typeface="Courier New"/>
                <a:cs typeface="Courier New"/>
                <a:sym typeface="Courier New"/>
              </a:rPr>
              <a:t>    name</a:t>
            </a:r>
            <a:endParaRPr b="1">
              <a:latin typeface="Courier New"/>
              <a:ea typeface="Courier New"/>
              <a:cs typeface="Courier New"/>
              <a:sym typeface="Courier New"/>
            </a:endParaRPr>
          </a:p>
          <a:p>
            <a:pPr indent="0" lvl="0" marL="0" rtl="0" algn="l">
              <a:spcBef>
                <a:spcPts val="0"/>
              </a:spcBef>
              <a:spcAft>
                <a:spcPts val="0"/>
              </a:spcAft>
              <a:buClr>
                <a:schemeClr val="dk1"/>
              </a:buClr>
              <a:buSzPct val="61111"/>
              <a:buFont typeface="Arial"/>
              <a:buNone/>
            </a:pPr>
            <a:r>
              <a:rPr b="1" lang="en">
                <a:latin typeface="Courier New"/>
                <a:ea typeface="Courier New"/>
                <a:cs typeface="Courier New"/>
                <a:sym typeface="Courier New"/>
              </a:rPr>
              <a:t>    directed {</a:t>
            </a:r>
            <a:endParaRPr b="1">
              <a:latin typeface="Courier New"/>
              <a:ea typeface="Courier New"/>
              <a:cs typeface="Courier New"/>
              <a:sym typeface="Courier New"/>
            </a:endParaRPr>
          </a:p>
          <a:p>
            <a:pPr indent="0" lvl="0" marL="0" rtl="0" algn="l">
              <a:spcBef>
                <a:spcPts val="0"/>
              </a:spcBef>
              <a:spcAft>
                <a:spcPts val="0"/>
              </a:spcAft>
              <a:buClr>
                <a:schemeClr val="dk1"/>
              </a:buClr>
              <a:buSzPct val="61111"/>
              <a:buFont typeface="Arial"/>
              <a:buNone/>
            </a:pPr>
            <a:r>
              <a:rPr b="1" lang="en">
                <a:latin typeface="Courier New"/>
                <a:ea typeface="Courier New"/>
                <a:cs typeface="Courier New"/>
                <a:sym typeface="Courier New"/>
              </a:rPr>
              <a:t>      title</a:t>
            </a:r>
            <a:endParaRPr b="1">
              <a:latin typeface="Courier New"/>
              <a:ea typeface="Courier New"/>
              <a:cs typeface="Courier New"/>
              <a:sym typeface="Courier New"/>
            </a:endParaRPr>
          </a:p>
          <a:p>
            <a:pPr indent="0" lvl="0" marL="0" rtl="0" algn="l">
              <a:spcBef>
                <a:spcPts val="0"/>
              </a:spcBef>
              <a:spcAft>
                <a:spcPts val="0"/>
              </a:spcAft>
              <a:buClr>
                <a:schemeClr val="dk1"/>
              </a:buClr>
              <a:buSzPct val="61111"/>
              <a:buFont typeface="Arial"/>
              <a:buNone/>
            </a:pPr>
            <a:r>
              <a:rPr b="1" lang="en">
                <a:latin typeface="Courier New"/>
                <a:ea typeface="Courier New"/>
                <a:cs typeface="Courier New"/>
                <a:sym typeface="Courier New"/>
              </a:rPr>
              <a:t>      plot</a:t>
            </a:r>
            <a:endParaRPr b="1">
              <a:latin typeface="Courier New"/>
              <a:ea typeface="Courier New"/>
              <a:cs typeface="Courier New"/>
              <a:sym typeface="Courier New"/>
            </a:endParaRPr>
          </a:p>
          <a:p>
            <a:pPr indent="0" lvl="0" marL="0" rtl="0" algn="l">
              <a:spcBef>
                <a:spcPts val="0"/>
              </a:spcBef>
              <a:spcAft>
                <a:spcPts val="0"/>
              </a:spcAft>
              <a:buClr>
                <a:schemeClr val="dk1"/>
              </a:buClr>
              <a:buSzPct val="61111"/>
              <a:buFont typeface="Arial"/>
              <a:buNone/>
            </a:pPr>
            <a:r>
              <a:rPr b="1" lang="en">
                <a:latin typeface="Courier New"/>
                <a:ea typeface="Courier New"/>
                <a:cs typeface="Courier New"/>
                <a:sym typeface="Courier New"/>
              </a:rPr>
              <a:t>    }</a:t>
            </a:r>
            <a:endParaRPr b="1">
              <a:latin typeface="Courier New"/>
              <a:ea typeface="Courier New"/>
              <a:cs typeface="Courier New"/>
              <a:sym typeface="Courier New"/>
            </a:endParaRPr>
          </a:p>
          <a:p>
            <a:pPr indent="0" lvl="0" marL="0" rtl="0" algn="l">
              <a:spcBef>
                <a:spcPts val="0"/>
              </a:spcBef>
              <a:spcAft>
                <a:spcPts val="0"/>
              </a:spcAft>
              <a:buClr>
                <a:schemeClr val="dk1"/>
              </a:buClr>
              <a:buSzPct val="61111"/>
              <a:buFont typeface="Arial"/>
              <a:buNone/>
            </a:pPr>
            <a:r>
              <a:rPr b="1" lang="en">
                <a:latin typeface="Courier New"/>
                <a:ea typeface="Courier New"/>
                <a:cs typeface="Courier New"/>
                <a:sym typeface="Courier New"/>
              </a:rPr>
              <a:t>  }</a:t>
            </a:r>
            <a:endParaRPr b="1">
              <a:latin typeface="Courier New"/>
              <a:ea typeface="Courier New"/>
              <a:cs typeface="Courier New"/>
              <a:sym typeface="Courier New"/>
            </a:endParaRPr>
          </a:p>
          <a:p>
            <a:pPr indent="0" lvl="0" marL="0" rtl="0" algn="l">
              <a:spcBef>
                <a:spcPts val="0"/>
              </a:spcBef>
              <a:spcAft>
                <a:spcPts val="0"/>
              </a:spcAft>
              <a:buNone/>
            </a:pPr>
            <a:r>
              <a:rPr b="1" lang="en">
                <a:latin typeface="Courier New"/>
                <a:ea typeface="Courier New"/>
                <a:cs typeface="Courier New"/>
                <a:sym typeface="Courier New"/>
              </a:rPr>
              <a:t>}</a:t>
            </a:r>
            <a:endParaRPr b="1">
              <a:latin typeface="Courier New"/>
              <a:ea typeface="Courier New"/>
              <a:cs typeface="Courier New"/>
              <a:sym typeface="Courier New"/>
            </a:endParaRPr>
          </a:p>
        </p:txBody>
      </p:sp>
      <p:sp>
        <p:nvSpPr>
          <p:cNvPr id="308" name="Google Shape;308;p39"/>
          <p:cNvSpPr txBox="1"/>
          <p:nvPr>
            <p:ph idx="1" type="body"/>
          </p:nvPr>
        </p:nvSpPr>
        <p:spPr>
          <a:xfrm>
            <a:off x="501425" y="3638575"/>
            <a:ext cx="8377500" cy="1130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b="1" sz="1200">
              <a:latin typeface="Courier New"/>
              <a:ea typeface="Courier New"/>
              <a:cs typeface="Courier New"/>
              <a:sym typeface="Courier New"/>
            </a:endParaRPr>
          </a:p>
          <a:p>
            <a:pPr indent="0" lvl="0" marL="0" rtl="0" algn="l">
              <a:spcBef>
                <a:spcPts val="0"/>
              </a:spcBef>
              <a:spcAft>
                <a:spcPts val="0"/>
              </a:spcAft>
              <a:buNone/>
            </a:pPr>
            <a:r>
              <a:t/>
            </a:r>
            <a:endParaRPr b="1" sz="1200">
              <a:latin typeface="Courier New"/>
              <a:ea typeface="Courier New"/>
              <a:cs typeface="Courier New"/>
              <a:sym typeface="Courier New"/>
            </a:endParaRPr>
          </a:p>
        </p:txBody>
      </p:sp>
      <p:sp>
        <p:nvSpPr>
          <p:cNvPr id="309" name="Google Shape;309;p39"/>
          <p:cNvSpPr txBox="1"/>
          <p:nvPr>
            <p:ph idx="1" type="body"/>
          </p:nvPr>
        </p:nvSpPr>
        <p:spPr>
          <a:xfrm>
            <a:off x="635600" y="3638575"/>
            <a:ext cx="8377500" cy="1130400"/>
          </a:xfrm>
          <a:prstGeom prst="rect">
            <a:avLst/>
          </a:prstGeom>
        </p:spPr>
        <p:txBody>
          <a:bodyPr anchorCtr="0" anchor="t" bIns="91425" lIns="91425" spcFirstLastPara="1" rIns="91425" wrap="square" tIns="91425">
            <a:normAutofit/>
          </a:bodyPr>
          <a:lstStyle/>
          <a:p>
            <a:pPr indent="-323850" lvl="0" marL="457200" rtl="0" algn="l">
              <a:spcBef>
                <a:spcPts val="0"/>
              </a:spcBef>
              <a:spcAft>
                <a:spcPts val="0"/>
              </a:spcAft>
              <a:buSzPts val="1500"/>
              <a:buFont typeface="Courier New"/>
              <a:buChar char="●"/>
            </a:pPr>
            <a:r>
              <a:rPr lang="en" sz="1500"/>
              <a:t>Try modifying the query selection set to return additional fields</a:t>
            </a:r>
            <a:endParaRPr sz="1500"/>
          </a:p>
          <a:p>
            <a:pPr indent="-323850" lvl="1" marL="914400" rtl="0" algn="l">
              <a:spcBef>
                <a:spcPts val="0"/>
              </a:spcBef>
              <a:spcAft>
                <a:spcPts val="0"/>
              </a:spcAft>
              <a:buSzPts val="1500"/>
              <a:buChar char="○"/>
            </a:pPr>
            <a:r>
              <a:rPr lang="en" sz="1500"/>
              <a:t>Try using ctrl+space for auto-complete</a:t>
            </a:r>
            <a:endParaRPr sz="1500"/>
          </a:p>
          <a:p>
            <a:pPr indent="-323850" lvl="1" marL="914400" rtl="0" algn="l">
              <a:spcBef>
                <a:spcPts val="0"/>
              </a:spcBef>
              <a:spcAft>
                <a:spcPts val="0"/>
              </a:spcAft>
              <a:buSzPts val="1500"/>
              <a:buChar char="○"/>
            </a:pPr>
            <a:r>
              <a:rPr lang="en" sz="1500"/>
              <a:t>What can you find?</a:t>
            </a:r>
            <a:endParaRPr sz="15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40"/>
          <p:cNvSpPr txBox="1"/>
          <p:nvPr>
            <p:ph idx="12" type="sldNum"/>
          </p:nvPr>
        </p:nvSpPr>
        <p:spPr>
          <a:xfrm>
            <a:off x="28" y="4736024"/>
            <a:ext cx="348600" cy="393600"/>
          </a:xfrm>
          <a:prstGeom prst="rect">
            <a:avLst/>
          </a:prstGeom>
        </p:spPr>
        <p:txBody>
          <a:bodyPr anchorCtr="0" anchor="ctr" bIns="0" lIns="0" spcFirstLastPara="1" rIns="0" wrap="square" tIns="0">
            <a:normAutofit/>
          </a:bodyPr>
          <a:lstStyle/>
          <a:p>
            <a:pPr indent="0" lvl="0" marL="0" rtl="0" algn="ctr">
              <a:spcBef>
                <a:spcPts val="0"/>
              </a:spcBef>
              <a:spcAft>
                <a:spcPts val="0"/>
              </a:spcAft>
              <a:buNone/>
            </a:pPr>
            <a:fld id="{00000000-1234-1234-1234-123412341234}" type="slidenum">
              <a:rPr lang="en"/>
              <a:t>‹#›</a:t>
            </a:fld>
            <a:endParaRPr/>
          </a:p>
        </p:txBody>
      </p:sp>
      <p:sp>
        <p:nvSpPr>
          <p:cNvPr id="315" name="Google Shape;315;p40"/>
          <p:cNvSpPr txBox="1"/>
          <p:nvPr>
            <p:ph type="title"/>
          </p:nvPr>
        </p:nvSpPr>
        <p:spPr>
          <a:xfrm>
            <a:off x="682650" y="1808550"/>
            <a:ext cx="7880400" cy="1536000"/>
          </a:xfrm>
          <a:prstGeom prst="rect">
            <a:avLst/>
          </a:prstGeom>
        </p:spPr>
        <p:txBody>
          <a:bodyPr anchorCtr="0" anchor="t" bIns="91425" lIns="0" spcFirstLastPara="1" rIns="91425" wrap="square" tIns="91425">
            <a:noAutofit/>
          </a:bodyPr>
          <a:lstStyle/>
          <a:p>
            <a:pPr indent="0" lvl="0" marL="0" rtl="0" algn="l">
              <a:spcBef>
                <a:spcPts val="0"/>
              </a:spcBef>
              <a:spcAft>
                <a:spcPts val="0"/>
              </a:spcAft>
              <a:buNone/>
            </a:pPr>
            <a:r>
              <a:rPr lang="en"/>
              <a:t>Let's Build Our Own GraphQL API!</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41"/>
          <p:cNvSpPr/>
          <p:nvPr/>
        </p:nvSpPr>
        <p:spPr>
          <a:xfrm>
            <a:off x="596550" y="3853525"/>
            <a:ext cx="4122600" cy="1263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41"/>
          <p:cNvSpPr/>
          <p:nvPr/>
        </p:nvSpPr>
        <p:spPr>
          <a:xfrm>
            <a:off x="4923413" y="1199913"/>
            <a:ext cx="4122600" cy="2558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41"/>
          <p:cNvSpPr/>
          <p:nvPr/>
        </p:nvSpPr>
        <p:spPr>
          <a:xfrm>
            <a:off x="556775" y="1166575"/>
            <a:ext cx="4122600" cy="2558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41"/>
          <p:cNvSpPr txBox="1"/>
          <p:nvPr>
            <p:ph type="title"/>
          </p:nvPr>
        </p:nvSpPr>
        <p:spPr>
          <a:xfrm>
            <a:off x="576000" y="136025"/>
            <a:ext cx="80469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Neo4j Aura Free Tier Setup</a:t>
            </a:r>
            <a:endParaRPr/>
          </a:p>
        </p:txBody>
      </p:sp>
      <p:sp>
        <p:nvSpPr>
          <p:cNvPr id="324" name="Google Shape;324;p41"/>
          <p:cNvSpPr txBox="1"/>
          <p:nvPr>
            <p:ph idx="1" type="body"/>
          </p:nvPr>
        </p:nvSpPr>
        <p:spPr>
          <a:xfrm>
            <a:off x="685425" y="776200"/>
            <a:ext cx="8132700" cy="377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1018"/>
              <a:buNone/>
            </a:pPr>
            <a:r>
              <a:rPr lang="en" sz="864"/>
              <a:t>Let's create a Neo4j Aura Free instance that we'll use for the rest of the workshop...</a:t>
            </a:r>
            <a:endParaRPr sz="864"/>
          </a:p>
        </p:txBody>
      </p:sp>
      <p:grpSp>
        <p:nvGrpSpPr>
          <p:cNvPr id="325" name="Google Shape;325;p41"/>
          <p:cNvGrpSpPr/>
          <p:nvPr/>
        </p:nvGrpSpPr>
        <p:grpSpPr>
          <a:xfrm>
            <a:off x="6771375" y="114575"/>
            <a:ext cx="1722900" cy="615600"/>
            <a:chOff x="6764575" y="203025"/>
            <a:chExt cx="1722900" cy="615600"/>
          </a:xfrm>
        </p:grpSpPr>
        <p:sp>
          <p:nvSpPr>
            <p:cNvPr id="326" name="Google Shape;326;p41"/>
            <p:cNvSpPr txBox="1"/>
            <p:nvPr/>
          </p:nvSpPr>
          <p:spPr>
            <a:xfrm>
              <a:off x="6764575" y="203025"/>
              <a:ext cx="1722900" cy="615600"/>
            </a:xfrm>
            <a:prstGeom prst="rect">
              <a:avLst/>
            </a:prstGeom>
            <a:solidFill>
              <a:schemeClr val="lt2"/>
            </a:solidFill>
            <a:ln cap="flat" cmpd="sng" w="1905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t>Hands-On </a:t>
              </a:r>
              <a:endParaRPr/>
            </a:p>
            <a:p>
              <a:pPr indent="0" lvl="0" marL="0" rtl="0" algn="l">
                <a:spcBef>
                  <a:spcPts val="0"/>
                </a:spcBef>
                <a:spcAft>
                  <a:spcPts val="0"/>
                </a:spcAft>
                <a:buNone/>
              </a:pPr>
              <a:r>
                <a:rPr lang="en"/>
                <a:t>Exercise</a:t>
              </a:r>
              <a:endParaRPr/>
            </a:p>
          </p:txBody>
        </p:sp>
        <p:pic>
          <p:nvPicPr>
            <p:cNvPr id="327" name="Google Shape;327;p41"/>
            <p:cNvPicPr preferRelativeResize="0"/>
            <p:nvPr/>
          </p:nvPicPr>
          <p:blipFill rotWithShape="1">
            <a:blip r:embed="rId3">
              <a:alphaModFix/>
            </a:blip>
            <a:srcRect b="0" l="0" r="0" t="0"/>
            <a:stretch/>
          </p:blipFill>
          <p:spPr>
            <a:xfrm>
              <a:off x="7843575" y="259875"/>
              <a:ext cx="501901" cy="501901"/>
            </a:xfrm>
            <a:prstGeom prst="rect">
              <a:avLst/>
            </a:prstGeom>
            <a:noFill/>
            <a:ln>
              <a:noFill/>
            </a:ln>
          </p:spPr>
        </p:pic>
      </p:grpSp>
      <p:pic>
        <p:nvPicPr>
          <p:cNvPr id="328" name="Google Shape;328;p41"/>
          <p:cNvPicPr preferRelativeResize="0"/>
          <p:nvPr/>
        </p:nvPicPr>
        <p:blipFill>
          <a:blip r:embed="rId4">
            <a:alphaModFix/>
          </a:blip>
          <a:stretch>
            <a:fillRect/>
          </a:stretch>
        </p:blipFill>
        <p:spPr>
          <a:xfrm>
            <a:off x="685437" y="4393525"/>
            <a:ext cx="3944827" cy="659000"/>
          </a:xfrm>
          <a:prstGeom prst="rect">
            <a:avLst/>
          </a:prstGeom>
          <a:noFill/>
          <a:ln>
            <a:noFill/>
          </a:ln>
        </p:spPr>
      </p:pic>
      <p:sp>
        <p:nvSpPr>
          <p:cNvPr id="329" name="Google Shape;329;p41"/>
          <p:cNvSpPr txBox="1"/>
          <p:nvPr/>
        </p:nvSpPr>
        <p:spPr>
          <a:xfrm>
            <a:off x="636300" y="3988288"/>
            <a:ext cx="4043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t>Once your Neo4j Aura </a:t>
            </a:r>
            <a:r>
              <a:rPr lang="en" sz="900"/>
              <a:t>instance is online you'll see the connection string (</a:t>
            </a:r>
            <a:r>
              <a:rPr lang="en" sz="900">
                <a:latin typeface="Courier New"/>
                <a:ea typeface="Courier New"/>
                <a:cs typeface="Courier New"/>
                <a:sym typeface="Courier New"/>
              </a:rPr>
              <a:t>neo4j+s://xxxxx.databases.neo4j.io</a:t>
            </a:r>
            <a:r>
              <a:rPr lang="en" sz="900"/>
              <a:t>)</a:t>
            </a:r>
            <a:endParaRPr sz="900"/>
          </a:p>
        </p:txBody>
      </p:sp>
      <p:pic>
        <p:nvPicPr>
          <p:cNvPr id="330" name="Google Shape;330;p41"/>
          <p:cNvPicPr preferRelativeResize="0"/>
          <p:nvPr/>
        </p:nvPicPr>
        <p:blipFill>
          <a:blip r:embed="rId5">
            <a:alphaModFix/>
          </a:blip>
          <a:stretch>
            <a:fillRect/>
          </a:stretch>
        </p:blipFill>
        <p:spPr>
          <a:xfrm>
            <a:off x="4997700" y="2730700"/>
            <a:ext cx="3974023" cy="738500"/>
          </a:xfrm>
          <a:prstGeom prst="rect">
            <a:avLst/>
          </a:prstGeom>
          <a:noFill/>
          <a:ln>
            <a:noFill/>
          </a:ln>
        </p:spPr>
      </p:pic>
      <p:pic>
        <p:nvPicPr>
          <p:cNvPr id="331" name="Google Shape;331;p41"/>
          <p:cNvPicPr preferRelativeResize="0"/>
          <p:nvPr/>
        </p:nvPicPr>
        <p:blipFill>
          <a:blip r:embed="rId6">
            <a:alphaModFix/>
          </a:blip>
          <a:stretch>
            <a:fillRect/>
          </a:stretch>
        </p:blipFill>
        <p:spPr>
          <a:xfrm>
            <a:off x="5392525" y="1398975"/>
            <a:ext cx="1520599" cy="1263326"/>
          </a:xfrm>
          <a:prstGeom prst="rect">
            <a:avLst/>
          </a:prstGeom>
          <a:noFill/>
          <a:ln>
            <a:noFill/>
          </a:ln>
        </p:spPr>
      </p:pic>
      <p:sp>
        <p:nvSpPr>
          <p:cNvPr id="332" name="Google Shape;332;p41"/>
          <p:cNvSpPr txBox="1"/>
          <p:nvPr/>
        </p:nvSpPr>
        <p:spPr>
          <a:xfrm>
            <a:off x="7032550" y="1478100"/>
            <a:ext cx="1975200" cy="116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t>Be sure to take note of the generated password!</a:t>
            </a:r>
            <a:endParaRPr sz="800"/>
          </a:p>
          <a:p>
            <a:pPr indent="0" lvl="0" marL="0" rtl="0" algn="l">
              <a:spcBef>
                <a:spcPts val="0"/>
              </a:spcBef>
              <a:spcAft>
                <a:spcPts val="0"/>
              </a:spcAft>
              <a:buNone/>
            </a:pPr>
            <a:r>
              <a:t/>
            </a:r>
            <a:endParaRPr sz="800"/>
          </a:p>
          <a:p>
            <a:pPr indent="0" lvl="0" marL="0" rtl="0" algn="l">
              <a:spcBef>
                <a:spcPts val="0"/>
              </a:spcBef>
              <a:spcAft>
                <a:spcPts val="0"/>
              </a:spcAft>
              <a:buNone/>
            </a:pPr>
            <a:r>
              <a:t/>
            </a:r>
            <a:endParaRPr sz="800"/>
          </a:p>
          <a:p>
            <a:pPr indent="0" lvl="0" marL="0" rtl="0" algn="l">
              <a:spcBef>
                <a:spcPts val="0"/>
              </a:spcBef>
              <a:spcAft>
                <a:spcPts val="0"/>
              </a:spcAft>
              <a:buNone/>
            </a:pPr>
            <a:r>
              <a:t/>
            </a:r>
            <a:endParaRPr sz="800"/>
          </a:p>
          <a:p>
            <a:pPr indent="0" lvl="0" marL="0" rtl="0" algn="l">
              <a:spcBef>
                <a:spcPts val="0"/>
              </a:spcBef>
              <a:spcAft>
                <a:spcPts val="0"/>
              </a:spcAft>
              <a:buNone/>
            </a:pPr>
            <a:r>
              <a:t/>
            </a:r>
            <a:endParaRPr sz="800"/>
          </a:p>
          <a:p>
            <a:pPr indent="0" lvl="0" marL="0" rtl="0" algn="l">
              <a:spcBef>
                <a:spcPts val="0"/>
              </a:spcBef>
              <a:spcAft>
                <a:spcPts val="0"/>
              </a:spcAft>
              <a:buNone/>
            </a:pPr>
            <a:r>
              <a:rPr lang="en" sz="800"/>
              <a:t>It will then take a few moments for your Neo4j Aura instance to be provisioned.</a:t>
            </a:r>
            <a:endParaRPr sz="800"/>
          </a:p>
        </p:txBody>
      </p:sp>
      <p:pic>
        <p:nvPicPr>
          <p:cNvPr id="333" name="Google Shape;333;p41"/>
          <p:cNvPicPr preferRelativeResize="0"/>
          <p:nvPr/>
        </p:nvPicPr>
        <p:blipFill>
          <a:blip r:embed="rId7">
            <a:alphaModFix/>
          </a:blip>
          <a:stretch>
            <a:fillRect/>
          </a:stretch>
        </p:blipFill>
        <p:spPr>
          <a:xfrm>
            <a:off x="2207150" y="1260850"/>
            <a:ext cx="2319948" cy="2401851"/>
          </a:xfrm>
          <a:prstGeom prst="rect">
            <a:avLst/>
          </a:prstGeom>
          <a:noFill/>
          <a:ln>
            <a:noFill/>
          </a:ln>
        </p:spPr>
      </p:pic>
      <p:cxnSp>
        <p:nvCxnSpPr>
          <p:cNvPr id="334" name="Google Shape;334;p41"/>
          <p:cNvCxnSpPr/>
          <p:nvPr/>
        </p:nvCxnSpPr>
        <p:spPr>
          <a:xfrm flipH="1">
            <a:off x="6469250" y="1789625"/>
            <a:ext cx="656100" cy="237300"/>
          </a:xfrm>
          <a:prstGeom prst="straightConnector1">
            <a:avLst/>
          </a:prstGeom>
          <a:noFill/>
          <a:ln cap="flat" cmpd="sng" w="9525">
            <a:solidFill>
              <a:schemeClr val="dk2"/>
            </a:solidFill>
            <a:prstDash val="solid"/>
            <a:round/>
            <a:headEnd len="med" w="med" type="none"/>
            <a:tailEnd len="med" w="med" type="triangle"/>
          </a:ln>
        </p:spPr>
      </p:cxnSp>
      <p:cxnSp>
        <p:nvCxnSpPr>
          <p:cNvPr id="335" name="Google Shape;335;p41"/>
          <p:cNvCxnSpPr>
            <a:stCxn id="329" idx="2"/>
          </p:cNvCxnSpPr>
          <p:nvPr/>
        </p:nvCxnSpPr>
        <p:spPr>
          <a:xfrm flipH="1">
            <a:off x="1968450" y="4449988"/>
            <a:ext cx="689400" cy="282600"/>
          </a:xfrm>
          <a:prstGeom prst="straightConnector1">
            <a:avLst/>
          </a:prstGeom>
          <a:noFill/>
          <a:ln cap="flat" cmpd="sng" w="9525">
            <a:solidFill>
              <a:schemeClr val="dk2"/>
            </a:solidFill>
            <a:prstDash val="solid"/>
            <a:round/>
            <a:headEnd len="med" w="med" type="none"/>
            <a:tailEnd len="med" w="med" type="triangle"/>
          </a:ln>
        </p:spPr>
      </p:cxnSp>
      <p:sp>
        <p:nvSpPr>
          <p:cNvPr id="336" name="Google Shape;336;p41"/>
          <p:cNvSpPr txBox="1"/>
          <p:nvPr/>
        </p:nvSpPr>
        <p:spPr>
          <a:xfrm>
            <a:off x="576000" y="1458200"/>
            <a:ext cx="1631100" cy="220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t>Sign in to </a:t>
            </a:r>
            <a:r>
              <a:rPr lang="en" sz="1100" u="sng">
                <a:solidFill>
                  <a:schemeClr val="hlink"/>
                </a:solidFill>
                <a:hlinkClick r:id="rId8"/>
              </a:rPr>
              <a:t>Neo4j Aura</a:t>
            </a:r>
            <a:r>
              <a:rPr lang="en" sz="1100"/>
              <a:t>:</a:t>
            </a:r>
            <a:endParaRPr sz="1100"/>
          </a:p>
          <a:p>
            <a:pPr indent="0" lvl="0" marL="0" rtl="0" algn="l">
              <a:spcBef>
                <a:spcPts val="0"/>
              </a:spcBef>
              <a:spcAft>
                <a:spcPts val="0"/>
              </a:spcAft>
              <a:buNone/>
            </a:pPr>
            <a:r>
              <a:rPr lang="en" sz="1000" u="sng">
                <a:solidFill>
                  <a:schemeClr val="hlink"/>
                </a:solidFill>
                <a:hlinkClick r:id="rId9"/>
              </a:rPr>
              <a:t>dev.neo4j.com/aura-login</a:t>
            </a:r>
            <a:endParaRPr sz="1000"/>
          </a:p>
          <a:p>
            <a:pPr indent="0" lvl="0" marL="0" rtl="0" algn="l">
              <a:spcBef>
                <a:spcPts val="0"/>
              </a:spcBef>
              <a:spcAft>
                <a:spcPts val="0"/>
              </a:spcAft>
              <a:buNone/>
            </a:pPr>
            <a:r>
              <a:t/>
            </a:r>
            <a:endParaRPr sz="1100"/>
          </a:p>
          <a:p>
            <a:pPr indent="0" lvl="0" marL="0" rtl="0" algn="l">
              <a:spcBef>
                <a:spcPts val="0"/>
              </a:spcBef>
              <a:spcAft>
                <a:spcPts val="0"/>
              </a:spcAft>
              <a:buNone/>
            </a:pPr>
            <a:r>
              <a:rPr lang="en" sz="1100"/>
              <a:t>Select "Create a new database" button. </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rPr lang="en" sz="1100"/>
              <a:t>Choose the "Free" tier. </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rPr lang="en" sz="1100"/>
              <a:t>Enter a name for your Neo4j Aura instance and select "Create database"</a:t>
            </a:r>
            <a:endParaRPr sz="1100"/>
          </a:p>
        </p:txBody>
      </p:sp>
      <p:sp>
        <p:nvSpPr>
          <p:cNvPr id="337" name="Google Shape;337;p41"/>
          <p:cNvSpPr txBox="1"/>
          <p:nvPr/>
        </p:nvSpPr>
        <p:spPr>
          <a:xfrm>
            <a:off x="603175" y="1166575"/>
            <a:ext cx="788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Step 1:</a:t>
            </a:r>
            <a:endParaRPr/>
          </a:p>
        </p:txBody>
      </p:sp>
      <p:sp>
        <p:nvSpPr>
          <p:cNvPr id="338" name="Google Shape;338;p41"/>
          <p:cNvSpPr txBox="1"/>
          <p:nvPr/>
        </p:nvSpPr>
        <p:spPr>
          <a:xfrm>
            <a:off x="7947200" y="1166575"/>
            <a:ext cx="788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Step 2:</a:t>
            </a:r>
            <a:endParaRPr/>
          </a:p>
        </p:txBody>
      </p:sp>
      <p:sp>
        <p:nvSpPr>
          <p:cNvPr id="339" name="Google Shape;339;p41"/>
          <p:cNvSpPr txBox="1"/>
          <p:nvPr/>
        </p:nvSpPr>
        <p:spPr>
          <a:xfrm>
            <a:off x="556775" y="3758325"/>
            <a:ext cx="788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Step 3:</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42"/>
          <p:cNvSpPr txBox="1"/>
          <p:nvPr>
            <p:ph idx="12" type="sldNum"/>
          </p:nvPr>
        </p:nvSpPr>
        <p:spPr>
          <a:xfrm>
            <a:off x="28" y="4736024"/>
            <a:ext cx="348600" cy="393600"/>
          </a:xfrm>
          <a:prstGeom prst="rect">
            <a:avLst/>
          </a:prstGeom>
        </p:spPr>
        <p:txBody>
          <a:bodyPr anchorCtr="0" anchor="ctr" bIns="0" lIns="0" spcFirstLastPara="1" rIns="0" wrap="square" tIns="0">
            <a:normAutofit/>
          </a:bodyPr>
          <a:lstStyle/>
          <a:p>
            <a:pPr indent="0" lvl="0" marL="0" rtl="0" algn="ctr">
              <a:spcBef>
                <a:spcPts val="0"/>
              </a:spcBef>
              <a:spcAft>
                <a:spcPts val="0"/>
              </a:spcAft>
              <a:buNone/>
            </a:pPr>
            <a:fld id="{00000000-1234-1234-1234-123412341234}" type="slidenum">
              <a:rPr lang="en"/>
              <a:t>‹#›</a:t>
            </a:fld>
            <a:endParaRPr/>
          </a:p>
        </p:txBody>
      </p:sp>
      <p:sp>
        <p:nvSpPr>
          <p:cNvPr id="345" name="Google Shape;345;p42"/>
          <p:cNvSpPr txBox="1"/>
          <p:nvPr>
            <p:ph type="title"/>
          </p:nvPr>
        </p:nvSpPr>
        <p:spPr>
          <a:xfrm>
            <a:off x="682650" y="1808555"/>
            <a:ext cx="7425300" cy="1536000"/>
          </a:xfrm>
          <a:prstGeom prst="rect">
            <a:avLst/>
          </a:prstGeom>
        </p:spPr>
        <p:txBody>
          <a:bodyPr anchorCtr="0" anchor="t" bIns="91425" lIns="0" spcFirstLastPara="1" rIns="91425" wrap="square" tIns="91425">
            <a:noAutofit/>
          </a:bodyPr>
          <a:lstStyle/>
          <a:p>
            <a:pPr indent="0" lvl="0" marL="0" rtl="0" algn="l">
              <a:spcBef>
                <a:spcPts val="0"/>
              </a:spcBef>
              <a:spcAft>
                <a:spcPts val="0"/>
              </a:spcAft>
              <a:buNone/>
            </a:pPr>
            <a:r>
              <a:rPr lang="en"/>
              <a:t>The Neo4j GraphQL Library</a:t>
            </a:r>
            <a:endParaRPr/>
          </a:p>
        </p:txBody>
      </p:sp>
      <p:sp>
        <p:nvSpPr>
          <p:cNvPr id="346" name="Google Shape;346;p42"/>
          <p:cNvSpPr txBox="1"/>
          <p:nvPr>
            <p:ph idx="1" type="subTitle"/>
          </p:nvPr>
        </p:nvSpPr>
        <p:spPr>
          <a:xfrm>
            <a:off x="682650" y="2645888"/>
            <a:ext cx="4760700" cy="92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Overview</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25"/>
          <p:cNvSpPr txBox="1"/>
          <p:nvPr>
            <p:ph type="title"/>
          </p:nvPr>
        </p:nvSpPr>
        <p:spPr>
          <a:xfrm>
            <a:off x="678050" y="368825"/>
            <a:ext cx="80469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About Me</a:t>
            </a:r>
            <a:endParaRPr/>
          </a:p>
        </p:txBody>
      </p:sp>
      <p:sp>
        <p:nvSpPr>
          <p:cNvPr id="196" name="Google Shape;196;p25"/>
          <p:cNvSpPr txBox="1"/>
          <p:nvPr>
            <p:ph idx="1" type="body"/>
          </p:nvPr>
        </p:nvSpPr>
        <p:spPr>
          <a:xfrm>
            <a:off x="4149275" y="1068425"/>
            <a:ext cx="4661400" cy="3480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William Lyon</a:t>
            </a:r>
            <a:endParaRPr b="1"/>
          </a:p>
          <a:p>
            <a:pPr indent="0" lvl="0" marL="0" rtl="0" algn="l">
              <a:spcBef>
                <a:spcPts val="0"/>
              </a:spcBef>
              <a:spcAft>
                <a:spcPts val="0"/>
              </a:spcAft>
              <a:buNone/>
            </a:pPr>
            <a:r>
              <a:rPr lang="en"/>
              <a:t>Developer Relations Engineer, </a:t>
            </a:r>
            <a:r>
              <a:rPr i="1" lang="en"/>
              <a:t>Neo4j</a:t>
            </a:r>
            <a:endParaRPr i="1"/>
          </a:p>
          <a:p>
            <a:pPr indent="0" lvl="0" marL="0" rtl="0" algn="l">
              <a:spcBef>
                <a:spcPts val="0"/>
              </a:spcBef>
              <a:spcAft>
                <a:spcPts val="0"/>
              </a:spcAft>
              <a:buNone/>
            </a:pPr>
            <a:r>
              <a:rPr lang="en">
                <a:solidFill>
                  <a:schemeClr val="hlink"/>
                </a:solidFill>
                <a:uFill>
                  <a:noFill/>
                </a:uFill>
                <a:hlinkClick r:id="rId3"/>
              </a:rPr>
              <a:t>@lyonwj</a:t>
            </a:r>
            <a:endParaRPr/>
          </a:p>
          <a:p>
            <a:pPr indent="0" lvl="0" marL="0" rtl="0" algn="l">
              <a:spcBef>
                <a:spcPts val="0"/>
              </a:spcBef>
              <a:spcAft>
                <a:spcPts val="0"/>
              </a:spcAft>
              <a:buNone/>
            </a:pPr>
            <a:r>
              <a:rPr lang="en">
                <a:solidFill>
                  <a:schemeClr val="hlink"/>
                </a:solidFill>
                <a:uFill>
                  <a:noFill/>
                </a:uFill>
                <a:hlinkClick r:id="rId4"/>
              </a:rPr>
              <a:t>lyonwj.com</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Co-host </a:t>
            </a:r>
            <a:r>
              <a:rPr lang="en" u="sng">
                <a:solidFill>
                  <a:schemeClr val="hlink"/>
                </a:solidFill>
                <a:hlinkClick r:id="rId5"/>
              </a:rPr>
              <a:t>GraphStuff.FM</a:t>
            </a:r>
            <a:r>
              <a:rPr lang="en"/>
              <a:t> podcast</a:t>
            </a:r>
            <a:endParaRPr/>
          </a:p>
        </p:txBody>
      </p:sp>
      <p:pic>
        <p:nvPicPr>
          <p:cNvPr id="197" name="Google Shape;197;p25"/>
          <p:cNvPicPr preferRelativeResize="0"/>
          <p:nvPr/>
        </p:nvPicPr>
        <p:blipFill>
          <a:blip r:embed="rId6">
            <a:alphaModFix/>
          </a:blip>
          <a:stretch>
            <a:fillRect/>
          </a:stretch>
        </p:blipFill>
        <p:spPr>
          <a:xfrm>
            <a:off x="1027325" y="1166875"/>
            <a:ext cx="2863448" cy="2863448"/>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pic>
        <p:nvPicPr>
          <p:cNvPr id="351" name="Google Shape;351;p43"/>
          <p:cNvPicPr preferRelativeResize="0"/>
          <p:nvPr/>
        </p:nvPicPr>
        <p:blipFill>
          <a:blip r:embed="rId3">
            <a:alphaModFix/>
          </a:blip>
          <a:stretch>
            <a:fillRect/>
          </a:stretch>
        </p:blipFill>
        <p:spPr>
          <a:xfrm>
            <a:off x="1844500" y="368825"/>
            <a:ext cx="5799801" cy="2684400"/>
          </a:xfrm>
          <a:prstGeom prst="rect">
            <a:avLst/>
          </a:prstGeom>
          <a:noFill/>
          <a:ln>
            <a:noFill/>
          </a:ln>
        </p:spPr>
      </p:pic>
      <p:sp>
        <p:nvSpPr>
          <p:cNvPr id="352" name="Google Shape;352;p43"/>
          <p:cNvSpPr txBox="1"/>
          <p:nvPr>
            <p:ph type="title"/>
          </p:nvPr>
        </p:nvSpPr>
        <p:spPr>
          <a:xfrm>
            <a:off x="678050" y="368825"/>
            <a:ext cx="80469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The Neo4j GraphQL Library</a:t>
            </a:r>
            <a:endParaRPr/>
          </a:p>
        </p:txBody>
      </p:sp>
      <p:sp>
        <p:nvSpPr>
          <p:cNvPr id="353" name="Google Shape;353;p43"/>
          <p:cNvSpPr txBox="1"/>
          <p:nvPr>
            <p:ph idx="1" type="body"/>
          </p:nvPr>
        </p:nvSpPr>
        <p:spPr>
          <a:xfrm>
            <a:off x="678050" y="2981150"/>
            <a:ext cx="8132700" cy="1768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For building </a:t>
            </a:r>
            <a:r>
              <a:rPr lang="en"/>
              <a:t>Node.js</a:t>
            </a:r>
            <a:r>
              <a:rPr lang="en"/>
              <a:t> GraphQL APIs with Neo4j.</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fundamental goal of the Neo4j GraphQL Library is to make it easier to build GraphQL APIs backed by Neo4j.</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44"/>
          <p:cNvSpPr txBox="1"/>
          <p:nvPr>
            <p:ph type="title"/>
          </p:nvPr>
        </p:nvSpPr>
        <p:spPr>
          <a:xfrm>
            <a:off x="439150" y="49750"/>
            <a:ext cx="80469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Goals Of The Neo4j GraphQL Library</a:t>
            </a:r>
            <a:endParaRPr/>
          </a:p>
          <a:p>
            <a:pPr indent="0" lvl="0" marL="0" rtl="0" algn="l">
              <a:spcBef>
                <a:spcPts val="0"/>
              </a:spcBef>
              <a:spcAft>
                <a:spcPts val="0"/>
              </a:spcAft>
              <a:buNone/>
            </a:pPr>
            <a:r>
              <a:rPr i="1" lang="en">
                <a:solidFill>
                  <a:srgbClr val="4A5568"/>
                </a:solidFill>
              </a:rPr>
              <a:t>GraphQL First Development</a:t>
            </a:r>
            <a:endParaRPr i="1">
              <a:solidFill>
                <a:srgbClr val="4A5568"/>
              </a:solidFill>
            </a:endParaRPr>
          </a:p>
        </p:txBody>
      </p:sp>
      <p:sp>
        <p:nvSpPr>
          <p:cNvPr id="359" name="Google Shape;359;p44"/>
          <p:cNvSpPr txBox="1"/>
          <p:nvPr>
            <p:ph idx="1" type="body"/>
          </p:nvPr>
        </p:nvSpPr>
        <p:spPr>
          <a:xfrm>
            <a:off x="678050" y="2871750"/>
            <a:ext cx="8132700" cy="1677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GraphQL type definitions can drive the database data model, which means we don’t need to maintain two separate schemas for our API and database.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360" name="Google Shape;360;p44"/>
          <p:cNvPicPr preferRelativeResize="0"/>
          <p:nvPr/>
        </p:nvPicPr>
        <p:blipFill>
          <a:blip r:embed="rId3">
            <a:alphaModFix/>
          </a:blip>
          <a:stretch>
            <a:fillRect/>
          </a:stretch>
        </p:blipFill>
        <p:spPr>
          <a:xfrm>
            <a:off x="1601950" y="774850"/>
            <a:ext cx="5281613" cy="19445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45"/>
          <p:cNvSpPr txBox="1"/>
          <p:nvPr>
            <p:ph type="title"/>
          </p:nvPr>
        </p:nvSpPr>
        <p:spPr>
          <a:xfrm>
            <a:off x="439150" y="49750"/>
            <a:ext cx="8046900" cy="84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Goals Of The Neo4j GraphQL Library</a:t>
            </a:r>
            <a:endParaRPr/>
          </a:p>
          <a:p>
            <a:pPr indent="0" lvl="0" marL="0" rtl="0" algn="l">
              <a:spcBef>
                <a:spcPts val="0"/>
              </a:spcBef>
              <a:spcAft>
                <a:spcPts val="0"/>
              </a:spcAft>
              <a:buNone/>
            </a:pPr>
            <a:r>
              <a:rPr i="1" lang="en">
                <a:solidFill>
                  <a:srgbClr val="4A5568"/>
                </a:solidFill>
              </a:rPr>
              <a:t>Auto-generate GraphQL API Operations</a:t>
            </a:r>
            <a:endParaRPr i="1">
              <a:solidFill>
                <a:srgbClr val="4A5568"/>
              </a:solidFill>
            </a:endParaRPr>
          </a:p>
        </p:txBody>
      </p:sp>
      <p:sp>
        <p:nvSpPr>
          <p:cNvPr id="366" name="Google Shape;366;p45"/>
          <p:cNvSpPr txBox="1"/>
          <p:nvPr>
            <p:ph idx="1" type="body"/>
          </p:nvPr>
        </p:nvSpPr>
        <p:spPr>
          <a:xfrm>
            <a:off x="5128325" y="1023100"/>
            <a:ext cx="3682500" cy="35256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en"/>
              <a:t>With the Neo4j GraphQL Library, GraphQL type definitions provide the starting point for a generated API that includes:</a:t>
            </a:r>
            <a:endParaRPr/>
          </a:p>
          <a:p>
            <a:pPr indent="0" lvl="0" marL="0" rtl="0" algn="l">
              <a:spcBef>
                <a:spcPts val="0"/>
              </a:spcBef>
              <a:spcAft>
                <a:spcPts val="0"/>
              </a:spcAft>
              <a:buNone/>
            </a:pPr>
            <a:r>
              <a:t/>
            </a:r>
            <a:endParaRPr/>
          </a:p>
          <a:p>
            <a:pPr indent="-325755" lvl="0" marL="457200" rtl="0" algn="l">
              <a:spcBef>
                <a:spcPts val="0"/>
              </a:spcBef>
              <a:spcAft>
                <a:spcPts val="0"/>
              </a:spcAft>
              <a:buSzPct val="100000"/>
              <a:buChar char="●"/>
            </a:pPr>
            <a:r>
              <a:rPr lang="en"/>
              <a:t>Query &amp; Mutation types (an API entrypoint for each type defined in the schema)</a:t>
            </a:r>
            <a:endParaRPr/>
          </a:p>
          <a:p>
            <a:pPr indent="-325755" lvl="0" marL="457200" rtl="0" algn="l">
              <a:spcBef>
                <a:spcPts val="0"/>
              </a:spcBef>
              <a:spcAft>
                <a:spcPts val="0"/>
              </a:spcAft>
              <a:buSzPct val="100000"/>
              <a:buChar char="●"/>
            </a:pPr>
            <a:r>
              <a:rPr lang="en"/>
              <a:t>Ordering</a:t>
            </a:r>
            <a:endParaRPr/>
          </a:p>
          <a:p>
            <a:pPr indent="-325755" lvl="0" marL="457200" rtl="0" algn="l">
              <a:spcBef>
                <a:spcPts val="0"/>
              </a:spcBef>
              <a:spcAft>
                <a:spcPts val="0"/>
              </a:spcAft>
              <a:buSzPct val="100000"/>
              <a:buChar char="●"/>
            </a:pPr>
            <a:r>
              <a:rPr lang="en"/>
              <a:t>Pagination</a:t>
            </a:r>
            <a:endParaRPr/>
          </a:p>
          <a:p>
            <a:pPr indent="-325755" lvl="0" marL="457200" rtl="0" algn="l">
              <a:spcBef>
                <a:spcPts val="0"/>
              </a:spcBef>
              <a:spcAft>
                <a:spcPts val="0"/>
              </a:spcAft>
              <a:buSzPct val="100000"/>
              <a:buChar char="●"/>
            </a:pPr>
            <a:r>
              <a:rPr lang="en"/>
              <a:t>Complex filtering</a:t>
            </a:r>
            <a:endParaRPr/>
          </a:p>
          <a:p>
            <a:pPr indent="-325755" lvl="0" marL="457200" rtl="0" algn="l">
              <a:spcBef>
                <a:spcPts val="0"/>
              </a:spcBef>
              <a:spcAft>
                <a:spcPts val="0"/>
              </a:spcAft>
              <a:buSzPct val="100000"/>
              <a:buChar char="●"/>
            </a:pPr>
            <a:r>
              <a:rPr lang="en"/>
              <a:t>DateTime &amp; Spatial types and filtering</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367" name="Google Shape;367;p45"/>
          <p:cNvPicPr preferRelativeResize="0"/>
          <p:nvPr/>
        </p:nvPicPr>
        <p:blipFill>
          <a:blip r:embed="rId3">
            <a:alphaModFix/>
          </a:blip>
          <a:stretch>
            <a:fillRect/>
          </a:stretch>
        </p:blipFill>
        <p:spPr>
          <a:xfrm>
            <a:off x="637325" y="1497038"/>
            <a:ext cx="4158500" cy="21494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46"/>
          <p:cNvSpPr txBox="1"/>
          <p:nvPr>
            <p:ph type="title"/>
          </p:nvPr>
        </p:nvSpPr>
        <p:spPr>
          <a:xfrm>
            <a:off x="439150" y="49750"/>
            <a:ext cx="8046900" cy="84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Goals Of The Neo4j GraphQL Library</a:t>
            </a:r>
            <a:endParaRPr/>
          </a:p>
          <a:p>
            <a:pPr indent="0" lvl="0" marL="0" rtl="0" algn="l">
              <a:spcBef>
                <a:spcPts val="0"/>
              </a:spcBef>
              <a:spcAft>
                <a:spcPts val="0"/>
              </a:spcAft>
              <a:buNone/>
            </a:pPr>
            <a:r>
              <a:rPr i="1" lang="en">
                <a:solidFill>
                  <a:srgbClr val="4A5568"/>
                </a:solidFill>
              </a:rPr>
              <a:t>Generate Cypher From GraphQL Operations</a:t>
            </a:r>
            <a:endParaRPr i="1">
              <a:solidFill>
                <a:srgbClr val="4A5568"/>
              </a:solidFill>
            </a:endParaRPr>
          </a:p>
          <a:p>
            <a:pPr indent="0" lvl="0" marL="0" rtl="0" algn="l">
              <a:spcBef>
                <a:spcPts val="0"/>
              </a:spcBef>
              <a:spcAft>
                <a:spcPts val="0"/>
              </a:spcAft>
              <a:buNone/>
            </a:pPr>
            <a:r>
              <a:t/>
            </a:r>
            <a:endParaRPr i="1">
              <a:solidFill>
                <a:srgbClr val="4A5568"/>
              </a:solidFill>
            </a:endParaRPr>
          </a:p>
        </p:txBody>
      </p:sp>
      <p:sp>
        <p:nvSpPr>
          <p:cNvPr id="373" name="Google Shape;373;p46"/>
          <p:cNvSpPr txBox="1"/>
          <p:nvPr>
            <p:ph idx="1" type="body"/>
          </p:nvPr>
        </p:nvSpPr>
        <p:spPr>
          <a:xfrm>
            <a:off x="575500" y="3133250"/>
            <a:ext cx="8235300" cy="14154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en"/>
              <a:t>To reduce boilerplate and optimize for performance the Neo4j GraphQL Library automatically generates a single database query for any arbitrary GraphQL request. This means the developer does not need to implement resolvers and each GraphQL operation results in a single roundtrip to the database.</a:t>
            </a:r>
            <a:endParaRPr/>
          </a:p>
          <a:p>
            <a:pPr indent="0" lvl="0" marL="0" rtl="0" algn="l">
              <a:spcBef>
                <a:spcPts val="0"/>
              </a:spcBef>
              <a:spcAft>
                <a:spcPts val="0"/>
              </a:spcAft>
              <a:buNone/>
            </a:pPr>
            <a:r>
              <a:t/>
            </a:r>
            <a:endParaRPr/>
          </a:p>
        </p:txBody>
      </p:sp>
      <p:pic>
        <p:nvPicPr>
          <p:cNvPr id="374" name="Google Shape;374;p46"/>
          <p:cNvPicPr preferRelativeResize="0"/>
          <p:nvPr/>
        </p:nvPicPr>
        <p:blipFill>
          <a:blip r:embed="rId3">
            <a:alphaModFix/>
          </a:blip>
          <a:stretch>
            <a:fillRect/>
          </a:stretch>
        </p:blipFill>
        <p:spPr>
          <a:xfrm>
            <a:off x="1367325" y="989850"/>
            <a:ext cx="7175598" cy="1671274"/>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47"/>
          <p:cNvSpPr txBox="1"/>
          <p:nvPr>
            <p:ph type="title"/>
          </p:nvPr>
        </p:nvSpPr>
        <p:spPr>
          <a:xfrm>
            <a:off x="439150" y="49750"/>
            <a:ext cx="8046900" cy="84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Goals Of The Neo4j GraphQL Library</a:t>
            </a:r>
            <a:endParaRPr/>
          </a:p>
          <a:p>
            <a:pPr indent="0" lvl="0" marL="0" rtl="0" algn="l">
              <a:spcBef>
                <a:spcPts val="0"/>
              </a:spcBef>
              <a:spcAft>
                <a:spcPts val="0"/>
              </a:spcAft>
              <a:buNone/>
            </a:pPr>
            <a:r>
              <a:rPr i="1" lang="en">
                <a:solidFill>
                  <a:srgbClr val="4A5568"/>
                </a:solidFill>
              </a:rPr>
              <a:t>Extend GraphQL With Cypher</a:t>
            </a:r>
            <a:endParaRPr i="1">
              <a:solidFill>
                <a:srgbClr val="4A5568"/>
              </a:solidFill>
            </a:endParaRPr>
          </a:p>
          <a:p>
            <a:pPr indent="0" lvl="0" marL="0" rtl="0" algn="l">
              <a:spcBef>
                <a:spcPts val="0"/>
              </a:spcBef>
              <a:spcAft>
                <a:spcPts val="0"/>
              </a:spcAft>
              <a:buNone/>
            </a:pPr>
            <a:r>
              <a:t/>
            </a:r>
            <a:endParaRPr i="1">
              <a:solidFill>
                <a:srgbClr val="4A5568"/>
              </a:solidFill>
            </a:endParaRPr>
          </a:p>
        </p:txBody>
      </p:sp>
      <p:sp>
        <p:nvSpPr>
          <p:cNvPr id="380" name="Google Shape;380;p47"/>
          <p:cNvSpPr txBox="1"/>
          <p:nvPr>
            <p:ph idx="1" type="body"/>
          </p:nvPr>
        </p:nvSpPr>
        <p:spPr>
          <a:xfrm>
            <a:off x="575500" y="3133250"/>
            <a:ext cx="8235300" cy="1415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To add custom logic beyond CRUD operations, you can use the @cypher GraphQL schema directive to add computed fields bound to a Cypher query to the GraphQL schema.</a:t>
            </a:r>
            <a:endParaRPr/>
          </a:p>
          <a:p>
            <a:pPr indent="0" lvl="0" marL="0" rtl="0" algn="l">
              <a:spcBef>
                <a:spcPts val="0"/>
              </a:spcBef>
              <a:spcAft>
                <a:spcPts val="0"/>
              </a:spcAft>
              <a:buNone/>
            </a:pPr>
            <a:r>
              <a:t/>
            </a:r>
            <a:endParaRPr/>
          </a:p>
        </p:txBody>
      </p:sp>
      <p:pic>
        <p:nvPicPr>
          <p:cNvPr id="381" name="Google Shape;381;p47"/>
          <p:cNvPicPr preferRelativeResize="0"/>
          <p:nvPr/>
        </p:nvPicPr>
        <p:blipFill>
          <a:blip r:embed="rId3">
            <a:alphaModFix/>
          </a:blip>
          <a:stretch>
            <a:fillRect/>
          </a:stretch>
        </p:blipFill>
        <p:spPr>
          <a:xfrm>
            <a:off x="575500" y="1173200"/>
            <a:ext cx="8416102" cy="11999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p48"/>
          <p:cNvSpPr txBox="1"/>
          <p:nvPr>
            <p:ph type="title"/>
          </p:nvPr>
        </p:nvSpPr>
        <p:spPr>
          <a:xfrm>
            <a:off x="678050" y="368825"/>
            <a:ext cx="80469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Neo4j GraphQL Library Quickstart</a:t>
            </a:r>
            <a:endParaRPr/>
          </a:p>
        </p:txBody>
      </p:sp>
      <p:sp>
        <p:nvSpPr>
          <p:cNvPr id="387" name="Google Shape;387;p48"/>
          <p:cNvSpPr txBox="1"/>
          <p:nvPr>
            <p:ph idx="1" type="body"/>
          </p:nvPr>
        </p:nvSpPr>
        <p:spPr>
          <a:xfrm>
            <a:off x="678050" y="3624950"/>
            <a:ext cx="8132700" cy="9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pic>
        <p:nvPicPr>
          <p:cNvPr id="388" name="Google Shape;388;p48"/>
          <p:cNvPicPr preferRelativeResize="0"/>
          <p:nvPr/>
        </p:nvPicPr>
        <p:blipFill>
          <a:blip r:embed="rId3">
            <a:alphaModFix/>
          </a:blip>
          <a:stretch>
            <a:fillRect/>
          </a:stretch>
        </p:blipFill>
        <p:spPr>
          <a:xfrm>
            <a:off x="1589325" y="1747062"/>
            <a:ext cx="5725874" cy="10723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sp>
        <p:nvSpPr>
          <p:cNvPr id="393" name="Google Shape;393;p49"/>
          <p:cNvSpPr txBox="1"/>
          <p:nvPr>
            <p:ph type="title"/>
          </p:nvPr>
        </p:nvSpPr>
        <p:spPr>
          <a:xfrm>
            <a:off x="678050" y="107550"/>
            <a:ext cx="80469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Neo4j GraphQL Library Quickstart</a:t>
            </a:r>
            <a:endParaRPr/>
          </a:p>
        </p:txBody>
      </p:sp>
      <p:sp>
        <p:nvSpPr>
          <p:cNvPr id="394" name="Google Shape;394;p49"/>
          <p:cNvSpPr txBox="1"/>
          <p:nvPr>
            <p:ph idx="1" type="body"/>
          </p:nvPr>
        </p:nvSpPr>
        <p:spPr>
          <a:xfrm>
            <a:off x="635150" y="680250"/>
            <a:ext cx="81327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Create index.js:</a:t>
            </a:r>
            <a:endParaRPr/>
          </a:p>
        </p:txBody>
      </p:sp>
      <p:pic>
        <p:nvPicPr>
          <p:cNvPr id="395" name="Google Shape;395;p49"/>
          <p:cNvPicPr preferRelativeResize="0"/>
          <p:nvPr/>
        </p:nvPicPr>
        <p:blipFill>
          <a:blip r:embed="rId3">
            <a:alphaModFix/>
          </a:blip>
          <a:stretch>
            <a:fillRect/>
          </a:stretch>
        </p:blipFill>
        <p:spPr>
          <a:xfrm>
            <a:off x="2691401" y="925175"/>
            <a:ext cx="4020176" cy="3989299"/>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sp>
        <p:nvSpPr>
          <p:cNvPr id="400" name="Google Shape;400;p50"/>
          <p:cNvSpPr txBox="1"/>
          <p:nvPr>
            <p:ph type="title"/>
          </p:nvPr>
        </p:nvSpPr>
        <p:spPr>
          <a:xfrm>
            <a:off x="678050" y="107550"/>
            <a:ext cx="80469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Neo4j GraphQL Library Quickstart</a:t>
            </a:r>
            <a:endParaRPr/>
          </a:p>
        </p:txBody>
      </p:sp>
      <p:sp>
        <p:nvSpPr>
          <p:cNvPr id="401" name="Google Shape;401;p50"/>
          <p:cNvSpPr txBox="1"/>
          <p:nvPr>
            <p:ph idx="1" type="body"/>
          </p:nvPr>
        </p:nvSpPr>
        <p:spPr>
          <a:xfrm>
            <a:off x="635150" y="680250"/>
            <a:ext cx="81327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Start GraphQL server:</a:t>
            </a:r>
            <a:endParaRPr/>
          </a:p>
        </p:txBody>
      </p:sp>
      <p:pic>
        <p:nvPicPr>
          <p:cNvPr id="402" name="Google Shape;402;p50"/>
          <p:cNvPicPr preferRelativeResize="0"/>
          <p:nvPr/>
        </p:nvPicPr>
        <p:blipFill>
          <a:blip r:embed="rId3">
            <a:alphaModFix/>
          </a:blip>
          <a:stretch>
            <a:fillRect/>
          </a:stretch>
        </p:blipFill>
        <p:spPr>
          <a:xfrm>
            <a:off x="3497025" y="1352250"/>
            <a:ext cx="2019300" cy="1321275"/>
          </a:xfrm>
          <a:prstGeom prst="rect">
            <a:avLst/>
          </a:prstGeom>
          <a:noFill/>
          <a:ln>
            <a:noFill/>
          </a:ln>
        </p:spPr>
      </p:pic>
      <p:sp>
        <p:nvSpPr>
          <p:cNvPr id="403" name="Google Shape;403;p50"/>
          <p:cNvSpPr txBox="1"/>
          <p:nvPr>
            <p:ph idx="1" type="body"/>
          </p:nvPr>
        </p:nvSpPr>
        <p:spPr>
          <a:xfrm>
            <a:off x="678050" y="3004350"/>
            <a:ext cx="8132700" cy="10779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a:t>This will start a local GraphQL API and will also serve the GraphQL Playground IDE for querying the API or exploring documentation using GraphQL’s introspection feature.</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sp>
        <p:nvSpPr>
          <p:cNvPr id="408" name="Google Shape;408;p51"/>
          <p:cNvSpPr txBox="1"/>
          <p:nvPr>
            <p:ph type="title"/>
          </p:nvPr>
        </p:nvSpPr>
        <p:spPr>
          <a:xfrm>
            <a:off x="480750" y="69450"/>
            <a:ext cx="80469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Building An Online Bookstore GraphQL API</a:t>
            </a:r>
            <a:endParaRPr/>
          </a:p>
        </p:txBody>
      </p:sp>
      <p:sp>
        <p:nvSpPr>
          <p:cNvPr id="409" name="Google Shape;409;p51"/>
          <p:cNvSpPr txBox="1"/>
          <p:nvPr>
            <p:ph idx="1" type="body"/>
          </p:nvPr>
        </p:nvSpPr>
        <p:spPr>
          <a:xfrm>
            <a:off x="541975" y="1177275"/>
            <a:ext cx="6948900" cy="36669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a:t>For the rest of the workshop we will be building </a:t>
            </a:r>
            <a:endParaRPr/>
          </a:p>
          <a:p>
            <a:pPr indent="0" lvl="0" marL="0" rtl="0" algn="l">
              <a:spcBef>
                <a:spcPts val="0"/>
              </a:spcBef>
              <a:spcAft>
                <a:spcPts val="0"/>
              </a:spcAft>
              <a:buNone/>
            </a:pPr>
            <a:r>
              <a:rPr lang="en"/>
              <a:t>an API for an online bookstore.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First, we need to define our data model.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graph data modeling process:</a:t>
            </a:r>
            <a:endParaRPr/>
          </a:p>
          <a:p>
            <a:pPr indent="0" lvl="0" marL="0" rtl="0" algn="l">
              <a:spcBef>
                <a:spcPts val="0"/>
              </a:spcBef>
              <a:spcAft>
                <a:spcPts val="0"/>
              </a:spcAft>
              <a:buNone/>
            </a:pPr>
            <a:r>
              <a:t/>
            </a:r>
            <a:endParaRPr/>
          </a:p>
          <a:p>
            <a:pPr indent="-342900" lvl="0" marL="457200" rtl="0" algn="l">
              <a:spcBef>
                <a:spcPts val="0"/>
              </a:spcBef>
              <a:spcAft>
                <a:spcPts val="0"/>
              </a:spcAft>
              <a:buSzPts val="1800"/>
              <a:buAutoNum type="arabicPeriod"/>
            </a:pPr>
            <a:r>
              <a:rPr lang="en"/>
              <a:t>Identify entities → Nodes</a:t>
            </a:r>
            <a:endParaRPr/>
          </a:p>
          <a:p>
            <a:pPr indent="-342900" lvl="0" marL="457200" rtl="0" algn="l">
              <a:spcBef>
                <a:spcPts val="0"/>
              </a:spcBef>
              <a:spcAft>
                <a:spcPts val="0"/>
              </a:spcAft>
              <a:buSzPts val="1800"/>
              <a:buAutoNum type="arabicPeriod"/>
            </a:pPr>
            <a:r>
              <a:rPr lang="en"/>
              <a:t>What are the attributes of these entities? → Properties</a:t>
            </a:r>
            <a:endParaRPr/>
          </a:p>
          <a:p>
            <a:pPr indent="-342900" lvl="0" marL="457200" rtl="0" algn="l">
              <a:spcBef>
                <a:spcPts val="0"/>
              </a:spcBef>
              <a:spcAft>
                <a:spcPts val="0"/>
              </a:spcAft>
              <a:buSzPts val="1800"/>
              <a:buAutoNum type="arabicPeriod"/>
            </a:pPr>
            <a:r>
              <a:rPr lang="en"/>
              <a:t>How are these entities connected? → Relationships</a:t>
            </a:r>
            <a:endParaRPr/>
          </a:p>
          <a:p>
            <a:pPr indent="-342900" lvl="0" marL="457200" rtl="0" algn="l">
              <a:spcBef>
                <a:spcPts val="0"/>
              </a:spcBef>
              <a:spcAft>
                <a:spcPts val="0"/>
              </a:spcAft>
              <a:buSzPts val="1800"/>
              <a:buAutoNum type="arabicPeriod"/>
            </a:pPr>
            <a:r>
              <a:rPr lang="en"/>
              <a:t>Can you traverse the graph to answer the business requirements of your application?</a:t>
            </a:r>
            <a:endParaRPr/>
          </a:p>
          <a:p>
            <a:pPr indent="0" lvl="0" marL="0" rtl="0" algn="l">
              <a:spcBef>
                <a:spcPts val="0"/>
              </a:spcBef>
              <a:spcAft>
                <a:spcPts val="0"/>
              </a:spcAft>
              <a:buNone/>
            </a:pPr>
            <a:r>
              <a:t/>
            </a:r>
            <a:endParaRPr/>
          </a:p>
        </p:txBody>
      </p:sp>
      <p:pic>
        <p:nvPicPr>
          <p:cNvPr id="410" name="Google Shape;410;p51"/>
          <p:cNvPicPr preferRelativeResize="0"/>
          <p:nvPr/>
        </p:nvPicPr>
        <p:blipFill>
          <a:blip r:embed="rId3">
            <a:alphaModFix/>
          </a:blip>
          <a:stretch>
            <a:fillRect/>
          </a:stretch>
        </p:blipFill>
        <p:spPr>
          <a:xfrm>
            <a:off x="5504075" y="703400"/>
            <a:ext cx="3487601" cy="22359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sp>
        <p:nvSpPr>
          <p:cNvPr id="415" name="Google Shape;415;p52"/>
          <p:cNvSpPr txBox="1"/>
          <p:nvPr>
            <p:ph type="title"/>
          </p:nvPr>
        </p:nvSpPr>
        <p:spPr>
          <a:xfrm>
            <a:off x="678050" y="55250"/>
            <a:ext cx="80469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Setting Up Our Environment</a:t>
            </a:r>
            <a:endParaRPr/>
          </a:p>
        </p:txBody>
      </p:sp>
      <p:sp>
        <p:nvSpPr>
          <p:cNvPr id="416" name="Google Shape;416;p52"/>
          <p:cNvSpPr txBox="1"/>
          <p:nvPr>
            <p:ph idx="1" type="body"/>
          </p:nvPr>
        </p:nvSpPr>
        <p:spPr>
          <a:xfrm>
            <a:off x="635150" y="1035500"/>
            <a:ext cx="8132700" cy="27456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t/>
            </a:r>
            <a:endParaRPr/>
          </a:p>
          <a:p>
            <a:pPr indent="-334327" lvl="0" marL="457200" rtl="0" algn="l">
              <a:spcBef>
                <a:spcPts val="0"/>
              </a:spcBef>
              <a:spcAft>
                <a:spcPts val="0"/>
              </a:spcAft>
              <a:buSzPct val="100000"/>
              <a:buChar char="●"/>
            </a:pPr>
            <a:r>
              <a:rPr lang="en"/>
              <a:t>Open </a:t>
            </a:r>
            <a:r>
              <a:rPr lang="en" u="sng">
                <a:solidFill>
                  <a:schemeClr val="hlink"/>
                </a:solidFill>
                <a:hlinkClick r:id="rId3"/>
              </a:rPr>
              <a:t>this Codesandbox</a:t>
            </a:r>
            <a:endParaRPr/>
          </a:p>
          <a:p>
            <a:pPr indent="-334327" lvl="0" marL="457200" rtl="0" algn="l">
              <a:spcBef>
                <a:spcPts val="0"/>
              </a:spcBef>
              <a:spcAft>
                <a:spcPts val="0"/>
              </a:spcAft>
              <a:buSzPct val="100000"/>
              <a:buChar char="●"/>
            </a:pPr>
            <a:r>
              <a:rPr lang="en"/>
              <a:t>Add your Neo4j Sandbox connection details to the .env file (</a:t>
            </a:r>
            <a:r>
              <a:rPr lang="en">
                <a:latin typeface="Courier New"/>
                <a:ea typeface="Courier New"/>
                <a:cs typeface="Courier New"/>
                <a:sym typeface="Courier New"/>
              </a:rPr>
              <a:t>NEO4J_URI</a:t>
            </a:r>
            <a:r>
              <a:rPr lang="en"/>
              <a:t>, </a:t>
            </a:r>
            <a:r>
              <a:rPr lang="en">
                <a:latin typeface="Courier New"/>
                <a:ea typeface="Courier New"/>
                <a:cs typeface="Courier New"/>
                <a:sym typeface="Courier New"/>
              </a:rPr>
              <a:t>NEO4J_USER</a:t>
            </a:r>
            <a:r>
              <a:rPr lang="en"/>
              <a:t>, &amp; </a:t>
            </a:r>
            <a:r>
              <a:rPr lang="en">
                <a:latin typeface="Courier New"/>
                <a:ea typeface="Courier New"/>
                <a:cs typeface="Courier New"/>
                <a:sym typeface="Courier New"/>
              </a:rPr>
              <a:t>NEO4J_PASSWORD</a:t>
            </a:r>
            <a:r>
              <a:rPr lang="en"/>
              <a:t> environment variables)</a:t>
            </a:r>
            <a:endParaRPr/>
          </a:p>
          <a:p>
            <a:pPr indent="-322580" lvl="1" marL="914400" rtl="0" algn="l">
              <a:spcBef>
                <a:spcPts val="0"/>
              </a:spcBef>
              <a:spcAft>
                <a:spcPts val="0"/>
              </a:spcAft>
              <a:buSzPct val="100000"/>
              <a:buChar char="○"/>
            </a:pPr>
            <a:r>
              <a:rPr lang="en"/>
              <a:t>You will need to sign in to Codesandbox to save your updates</a:t>
            </a:r>
            <a:endParaRPr/>
          </a:p>
          <a:p>
            <a:pPr indent="0" lvl="0" marL="0" rtl="0" algn="l">
              <a:spcBef>
                <a:spcPts val="0"/>
              </a:spcBef>
              <a:spcAft>
                <a:spcPts val="0"/>
              </a:spcAft>
              <a:buNone/>
            </a:pPr>
            <a:r>
              <a:t/>
            </a:r>
            <a:endParaRPr/>
          </a:p>
          <a:p>
            <a:pPr indent="-334327" lvl="0" marL="457200" rtl="0" algn="l">
              <a:spcBef>
                <a:spcPts val="0"/>
              </a:spcBef>
              <a:spcAft>
                <a:spcPts val="0"/>
              </a:spcAft>
              <a:buSzPct val="100000"/>
              <a:buChar char="●"/>
            </a:pPr>
            <a:r>
              <a:rPr lang="en"/>
              <a:t>In GraphQL Playground (running in Codesandbox), run the following GraphQL query (you'll have an empty result set, but shouldn't see any errors):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grpSp>
        <p:nvGrpSpPr>
          <p:cNvPr id="417" name="Google Shape;417;p52"/>
          <p:cNvGrpSpPr/>
          <p:nvPr/>
        </p:nvGrpSpPr>
        <p:grpSpPr>
          <a:xfrm>
            <a:off x="6771375" y="114575"/>
            <a:ext cx="1722900" cy="615600"/>
            <a:chOff x="6764575" y="203025"/>
            <a:chExt cx="1722900" cy="615600"/>
          </a:xfrm>
        </p:grpSpPr>
        <p:sp>
          <p:nvSpPr>
            <p:cNvPr id="418" name="Google Shape;418;p52"/>
            <p:cNvSpPr txBox="1"/>
            <p:nvPr/>
          </p:nvSpPr>
          <p:spPr>
            <a:xfrm>
              <a:off x="6764575" y="203025"/>
              <a:ext cx="1722900" cy="615600"/>
            </a:xfrm>
            <a:prstGeom prst="rect">
              <a:avLst/>
            </a:prstGeom>
            <a:solidFill>
              <a:schemeClr val="lt2"/>
            </a:solidFill>
            <a:ln cap="flat" cmpd="sng" w="1905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t>Hands-On </a:t>
              </a:r>
              <a:endParaRPr/>
            </a:p>
            <a:p>
              <a:pPr indent="0" lvl="0" marL="0" rtl="0" algn="l">
                <a:spcBef>
                  <a:spcPts val="0"/>
                </a:spcBef>
                <a:spcAft>
                  <a:spcPts val="0"/>
                </a:spcAft>
                <a:buNone/>
              </a:pPr>
              <a:r>
                <a:rPr lang="en"/>
                <a:t>Exercise</a:t>
              </a:r>
              <a:endParaRPr/>
            </a:p>
          </p:txBody>
        </p:sp>
        <p:pic>
          <p:nvPicPr>
            <p:cNvPr id="419" name="Google Shape;419;p52"/>
            <p:cNvPicPr preferRelativeResize="0"/>
            <p:nvPr/>
          </p:nvPicPr>
          <p:blipFill rotWithShape="1">
            <a:blip r:embed="rId4">
              <a:alphaModFix/>
            </a:blip>
            <a:srcRect b="0" l="0" r="0" t="0"/>
            <a:stretch/>
          </p:blipFill>
          <p:spPr>
            <a:xfrm>
              <a:off x="7843575" y="259875"/>
              <a:ext cx="501901" cy="501901"/>
            </a:xfrm>
            <a:prstGeom prst="rect">
              <a:avLst/>
            </a:prstGeom>
            <a:noFill/>
            <a:ln>
              <a:noFill/>
            </a:ln>
          </p:spPr>
        </p:pic>
      </p:grpSp>
      <p:sp>
        <p:nvSpPr>
          <p:cNvPr id="420" name="Google Shape;420;p52"/>
          <p:cNvSpPr txBox="1"/>
          <p:nvPr/>
        </p:nvSpPr>
        <p:spPr>
          <a:xfrm>
            <a:off x="3522800" y="3476775"/>
            <a:ext cx="1722900" cy="14775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en" sz="1500">
                <a:solidFill>
                  <a:schemeClr val="dk1"/>
                </a:solidFill>
                <a:latin typeface="Courier New"/>
                <a:ea typeface="Courier New"/>
                <a:cs typeface="Courier New"/>
                <a:sym typeface="Courier New"/>
              </a:rPr>
              <a:t>{</a:t>
            </a:r>
            <a:endParaRPr sz="1500">
              <a:solidFill>
                <a:schemeClr val="dk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n" sz="1500">
                <a:solidFill>
                  <a:schemeClr val="dk1"/>
                </a:solidFill>
                <a:latin typeface="Courier New"/>
                <a:ea typeface="Courier New"/>
                <a:cs typeface="Courier New"/>
                <a:sym typeface="Courier New"/>
              </a:rPr>
              <a:t>  books {</a:t>
            </a:r>
            <a:endParaRPr sz="1500">
              <a:solidFill>
                <a:schemeClr val="dk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n" sz="1500">
                <a:solidFill>
                  <a:schemeClr val="dk1"/>
                </a:solidFill>
                <a:latin typeface="Courier New"/>
                <a:ea typeface="Courier New"/>
                <a:cs typeface="Courier New"/>
                <a:sym typeface="Courier New"/>
              </a:rPr>
              <a:t>    title</a:t>
            </a:r>
            <a:endParaRPr sz="1500">
              <a:solidFill>
                <a:schemeClr val="dk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n" sz="1500">
                <a:solidFill>
                  <a:schemeClr val="dk1"/>
                </a:solidFill>
                <a:latin typeface="Courier New"/>
                <a:ea typeface="Courier New"/>
                <a:cs typeface="Courier New"/>
                <a:sym typeface="Courier New"/>
              </a:rPr>
              <a:t>  }</a:t>
            </a:r>
            <a:endParaRPr sz="1500">
              <a:solidFill>
                <a:schemeClr val="dk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n" sz="1500">
                <a:solidFill>
                  <a:schemeClr val="dk1"/>
                </a:solidFill>
                <a:latin typeface="Courier New"/>
                <a:ea typeface="Courier New"/>
                <a:cs typeface="Courier New"/>
                <a:sym typeface="Courier New"/>
              </a:rPr>
              <a:t>}</a:t>
            </a:r>
            <a:endParaRPr sz="11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26"/>
          <p:cNvSpPr txBox="1"/>
          <p:nvPr>
            <p:ph type="title"/>
          </p:nvPr>
        </p:nvSpPr>
        <p:spPr>
          <a:xfrm>
            <a:off x="678050" y="219150"/>
            <a:ext cx="80469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Building GraphQL APIs With The Neo4j GraphQL Library</a:t>
            </a:r>
            <a:endParaRPr/>
          </a:p>
          <a:p>
            <a:pPr indent="0" lvl="0" marL="0" rtl="0" algn="l">
              <a:spcBef>
                <a:spcPts val="0"/>
              </a:spcBef>
              <a:spcAft>
                <a:spcPts val="0"/>
              </a:spcAft>
              <a:buNone/>
            </a:pPr>
            <a:r>
              <a:rPr i="1" lang="en">
                <a:solidFill>
                  <a:srgbClr val="4A5568"/>
                </a:solidFill>
              </a:rPr>
              <a:t>Agenda</a:t>
            </a:r>
            <a:endParaRPr i="1">
              <a:solidFill>
                <a:srgbClr val="4A5568"/>
              </a:solidFill>
            </a:endParaRPr>
          </a:p>
        </p:txBody>
      </p:sp>
      <p:sp>
        <p:nvSpPr>
          <p:cNvPr id="203" name="Google Shape;203;p26"/>
          <p:cNvSpPr txBox="1"/>
          <p:nvPr>
            <p:ph idx="1" type="body"/>
          </p:nvPr>
        </p:nvSpPr>
        <p:spPr>
          <a:xfrm>
            <a:off x="499950" y="1731600"/>
            <a:ext cx="4080900" cy="1680300"/>
          </a:xfrm>
          <a:prstGeom prst="rect">
            <a:avLst/>
          </a:prstGeom>
          <a:ln cap="flat" cmpd="sng" w="19050">
            <a:solidFill>
              <a:srgbClr val="000000"/>
            </a:solidFill>
            <a:prstDash val="solid"/>
            <a:round/>
            <a:headEnd len="sm" w="sm" type="none"/>
            <a:tailEnd len="sm" w="sm" type="none"/>
          </a:ln>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a:t>Modules:</a:t>
            </a:r>
            <a:endParaRPr/>
          </a:p>
          <a:p>
            <a:pPr indent="-342900" lvl="0" marL="457200" rtl="0" algn="l">
              <a:spcBef>
                <a:spcPts val="0"/>
              </a:spcBef>
              <a:spcAft>
                <a:spcPts val="0"/>
              </a:spcAft>
              <a:buSzPts val="1800"/>
              <a:buChar char="●"/>
            </a:pPr>
            <a:r>
              <a:rPr lang="en"/>
              <a:t>Intro to GraphQL</a:t>
            </a:r>
            <a:endParaRPr/>
          </a:p>
          <a:p>
            <a:pPr indent="-342900" lvl="0" marL="457200" rtl="0" algn="l">
              <a:spcBef>
                <a:spcPts val="0"/>
              </a:spcBef>
              <a:spcAft>
                <a:spcPts val="0"/>
              </a:spcAft>
              <a:buSzPts val="1800"/>
              <a:buChar char="●"/>
            </a:pPr>
            <a:r>
              <a:rPr lang="en"/>
              <a:t>Neo4j GraphQL Library Overview</a:t>
            </a:r>
            <a:endParaRPr/>
          </a:p>
          <a:p>
            <a:pPr indent="-342900" lvl="0" marL="457200" rtl="0" algn="l">
              <a:spcBef>
                <a:spcPts val="0"/>
              </a:spcBef>
              <a:spcAft>
                <a:spcPts val="0"/>
              </a:spcAft>
              <a:buSzPts val="1800"/>
              <a:buChar char="●"/>
            </a:pPr>
            <a:r>
              <a:rPr lang="en"/>
              <a:t>Custom Logic With Cypher</a:t>
            </a:r>
            <a:endParaRPr/>
          </a:p>
          <a:p>
            <a:pPr indent="-342900" lvl="0" marL="457200" rtl="0" algn="l">
              <a:spcBef>
                <a:spcPts val="0"/>
              </a:spcBef>
              <a:spcAft>
                <a:spcPts val="0"/>
              </a:spcAft>
              <a:buSzPts val="1800"/>
              <a:buChar char="●"/>
            </a:pPr>
            <a:r>
              <a:rPr lang="en"/>
              <a:t>Authorization</a:t>
            </a:r>
            <a:endParaRPr/>
          </a:p>
        </p:txBody>
      </p:sp>
      <p:sp>
        <p:nvSpPr>
          <p:cNvPr id="204" name="Google Shape;204;p26"/>
          <p:cNvSpPr txBox="1"/>
          <p:nvPr>
            <p:ph idx="1" type="body"/>
          </p:nvPr>
        </p:nvSpPr>
        <p:spPr>
          <a:xfrm>
            <a:off x="4680425" y="1957550"/>
            <a:ext cx="4388400" cy="2698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Hands-On exercises using:</a:t>
            </a:r>
            <a:endParaRPr/>
          </a:p>
          <a:p>
            <a:pPr indent="-342900" lvl="0" marL="457200" rtl="0" algn="l">
              <a:spcBef>
                <a:spcPts val="0"/>
              </a:spcBef>
              <a:spcAft>
                <a:spcPts val="0"/>
              </a:spcAft>
              <a:buSzPts val="1800"/>
              <a:buChar char="●"/>
            </a:pPr>
            <a:r>
              <a:rPr lang="en" u="sng">
                <a:solidFill>
                  <a:schemeClr val="hlink"/>
                </a:solidFill>
                <a:hlinkClick r:id="rId3"/>
              </a:rPr>
              <a:t>Neo4j Aura Free Tier</a:t>
            </a:r>
            <a:endParaRPr/>
          </a:p>
          <a:p>
            <a:pPr indent="-342900" lvl="0" marL="457200" rtl="0" algn="l">
              <a:spcBef>
                <a:spcPts val="0"/>
              </a:spcBef>
              <a:spcAft>
                <a:spcPts val="0"/>
              </a:spcAft>
              <a:buSzPts val="1800"/>
              <a:buChar char="●"/>
            </a:pPr>
            <a:r>
              <a:rPr lang="en"/>
              <a:t>CodeSandbox</a:t>
            </a:r>
            <a:endParaRPr/>
          </a:p>
          <a:p>
            <a:pPr indent="-330200" lvl="1" marL="914400" rtl="0" algn="l">
              <a:spcBef>
                <a:spcPts val="0"/>
              </a:spcBef>
              <a:spcAft>
                <a:spcPts val="0"/>
              </a:spcAft>
              <a:buSzPts val="1600"/>
              <a:buChar char="○"/>
            </a:pPr>
            <a:r>
              <a:rPr lang="en"/>
              <a:t>Link in each module to starter code</a:t>
            </a:r>
            <a:endParaRPr/>
          </a:p>
          <a:p>
            <a:pPr indent="-330200" lvl="1" marL="914400" rtl="0" algn="l">
              <a:spcBef>
                <a:spcPts val="0"/>
              </a:spcBef>
              <a:spcAft>
                <a:spcPts val="0"/>
              </a:spcAft>
              <a:buSzPts val="1600"/>
              <a:buChar char="○"/>
            </a:pPr>
            <a:r>
              <a:rPr lang="en"/>
              <a:t>"Fork" sandbox during exercise</a:t>
            </a:r>
            <a:endParaRPr/>
          </a:p>
        </p:txBody>
      </p:sp>
      <p:sp>
        <p:nvSpPr>
          <p:cNvPr id="205" name="Google Shape;205;p26"/>
          <p:cNvSpPr txBox="1"/>
          <p:nvPr/>
        </p:nvSpPr>
        <p:spPr>
          <a:xfrm>
            <a:off x="7002050" y="1235075"/>
            <a:ext cx="1722900" cy="615600"/>
          </a:xfrm>
          <a:prstGeom prst="rect">
            <a:avLst/>
          </a:prstGeom>
          <a:solidFill>
            <a:schemeClr val="lt2"/>
          </a:solidFill>
          <a:ln cap="flat" cmpd="sng" w="1905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t>Hands-On </a:t>
            </a:r>
            <a:endParaRPr/>
          </a:p>
          <a:p>
            <a:pPr indent="0" lvl="0" marL="0" rtl="0" algn="l">
              <a:spcBef>
                <a:spcPts val="0"/>
              </a:spcBef>
              <a:spcAft>
                <a:spcPts val="0"/>
              </a:spcAft>
              <a:buNone/>
            </a:pPr>
            <a:r>
              <a:rPr lang="en"/>
              <a:t>Exercise</a:t>
            </a:r>
            <a:endParaRPr/>
          </a:p>
        </p:txBody>
      </p:sp>
      <p:pic>
        <p:nvPicPr>
          <p:cNvPr id="206" name="Google Shape;206;p26"/>
          <p:cNvPicPr preferRelativeResize="0"/>
          <p:nvPr/>
        </p:nvPicPr>
        <p:blipFill rotWithShape="1">
          <a:blip r:embed="rId4">
            <a:alphaModFix/>
          </a:blip>
          <a:srcRect b="0" l="0" r="0" t="0"/>
          <a:stretch/>
        </p:blipFill>
        <p:spPr>
          <a:xfrm>
            <a:off x="8068150" y="1291925"/>
            <a:ext cx="501901" cy="501901"/>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p53"/>
          <p:cNvSpPr/>
          <p:nvPr/>
        </p:nvSpPr>
        <p:spPr>
          <a:xfrm>
            <a:off x="4923425" y="3839119"/>
            <a:ext cx="4122600" cy="1263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53"/>
          <p:cNvSpPr/>
          <p:nvPr/>
        </p:nvSpPr>
        <p:spPr>
          <a:xfrm>
            <a:off x="596550" y="3853525"/>
            <a:ext cx="4122600" cy="1263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53"/>
          <p:cNvSpPr/>
          <p:nvPr/>
        </p:nvSpPr>
        <p:spPr>
          <a:xfrm>
            <a:off x="4923413" y="1199913"/>
            <a:ext cx="4122600" cy="2558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53"/>
          <p:cNvSpPr/>
          <p:nvPr/>
        </p:nvSpPr>
        <p:spPr>
          <a:xfrm>
            <a:off x="556775" y="1166575"/>
            <a:ext cx="4122600" cy="2558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53"/>
          <p:cNvSpPr txBox="1"/>
          <p:nvPr>
            <p:ph type="title"/>
          </p:nvPr>
        </p:nvSpPr>
        <p:spPr>
          <a:xfrm>
            <a:off x="576000" y="136025"/>
            <a:ext cx="80469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Neo4j Aura Free Tier Setup</a:t>
            </a:r>
            <a:endParaRPr/>
          </a:p>
        </p:txBody>
      </p:sp>
      <p:sp>
        <p:nvSpPr>
          <p:cNvPr id="430" name="Google Shape;430;p53"/>
          <p:cNvSpPr txBox="1"/>
          <p:nvPr>
            <p:ph idx="1" type="body"/>
          </p:nvPr>
        </p:nvSpPr>
        <p:spPr>
          <a:xfrm>
            <a:off x="685425" y="776200"/>
            <a:ext cx="8132700" cy="377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1018"/>
              <a:buNone/>
            </a:pPr>
            <a:r>
              <a:rPr lang="en" sz="864">
                <a:solidFill>
                  <a:schemeClr val="dk1"/>
                </a:solidFill>
              </a:rPr>
              <a:t>Let's create a Neo4j Aura Free instance that we'll use for the rest of the workshop and connect to our GraphQL API in CodeSandbox</a:t>
            </a:r>
            <a:endParaRPr sz="864"/>
          </a:p>
        </p:txBody>
      </p:sp>
      <p:grpSp>
        <p:nvGrpSpPr>
          <p:cNvPr id="431" name="Google Shape;431;p53"/>
          <p:cNvGrpSpPr/>
          <p:nvPr/>
        </p:nvGrpSpPr>
        <p:grpSpPr>
          <a:xfrm>
            <a:off x="6771375" y="114575"/>
            <a:ext cx="1722900" cy="615600"/>
            <a:chOff x="6764575" y="203025"/>
            <a:chExt cx="1722900" cy="615600"/>
          </a:xfrm>
        </p:grpSpPr>
        <p:sp>
          <p:nvSpPr>
            <p:cNvPr id="432" name="Google Shape;432;p53"/>
            <p:cNvSpPr txBox="1"/>
            <p:nvPr/>
          </p:nvSpPr>
          <p:spPr>
            <a:xfrm>
              <a:off x="6764575" y="203025"/>
              <a:ext cx="1722900" cy="615600"/>
            </a:xfrm>
            <a:prstGeom prst="rect">
              <a:avLst/>
            </a:prstGeom>
            <a:solidFill>
              <a:schemeClr val="lt2"/>
            </a:solidFill>
            <a:ln cap="flat" cmpd="sng" w="1905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t>Hands-On </a:t>
              </a:r>
              <a:endParaRPr/>
            </a:p>
            <a:p>
              <a:pPr indent="0" lvl="0" marL="0" rtl="0" algn="l">
                <a:spcBef>
                  <a:spcPts val="0"/>
                </a:spcBef>
                <a:spcAft>
                  <a:spcPts val="0"/>
                </a:spcAft>
                <a:buNone/>
              </a:pPr>
              <a:r>
                <a:rPr lang="en"/>
                <a:t>Exercise</a:t>
              </a:r>
              <a:endParaRPr/>
            </a:p>
          </p:txBody>
        </p:sp>
        <p:pic>
          <p:nvPicPr>
            <p:cNvPr id="433" name="Google Shape;433;p53"/>
            <p:cNvPicPr preferRelativeResize="0"/>
            <p:nvPr/>
          </p:nvPicPr>
          <p:blipFill rotWithShape="1">
            <a:blip r:embed="rId3">
              <a:alphaModFix/>
            </a:blip>
            <a:srcRect b="0" l="0" r="0" t="0"/>
            <a:stretch/>
          </p:blipFill>
          <p:spPr>
            <a:xfrm>
              <a:off x="7843575" y="259875"/>
              <a:ext cx="501901" cy="501901"/>
            </a:xfrm>
            <a:prstGeom prst="rect">
              <a:avLst/>
            </a:prstGeom>
            <a:noFill/>
            <a:ln>
              <a:noFill/>
            </a:ln>
          </p:spPr>
        </p:pic>
      </p:grpSp>
      <p:pic>
        <p:nvPicPr>
          <p:cNvPr id="434" name="Google Shape;434;p53"/>
          <p:cNvPicPr preferRelativeResize="0"/>
          <p:nvPr/>
        </p:nvPicPr>
        <p:blipFill>
          <a:blip r:embed="rId4">
            <a:alphaModFix/>
          </a:blip>
          <a:stretch>
            <a:fillRect/>
          </a:stretch>
        </p:blipFill>
        <p:spPr>
          <a:xfrm>
            <a:off x="5644700" y="4305327"/>
            <a:ext cx="3394713" cy="797100"/>
          </a:xfrm>
          <a:prstGeom prst="rect">
            <a:avLst/>
          </a:prstGeom>
          <a:noFill/>
          <a:ln>
            <a:noFill/>
          </a:ln>
        </p:spPr>
      </p:pic>
      <p:sp>
        <p:nvSpPr>
          <p:cNvPr id="435" name="Google Shape;435;p53"/>
          <p:cNvSpPr txBox="1"/>
          <p:nvPr/>
        </p:nvSpPr>
        <p:spPr>
          <a:xfrm>
            <a:off x="4930025" y="3988300"/>
            <a:ext cx="41094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t>Update the Codesandbox .env file with your Neo4j credentials:</a:t>
            </a:r>
            <a:endParaRPr sz="1100"/>
          </a:p>
        </p:txBody>
      </p:sp>
      <p:pic>
        <p:nvPicPr>
          <p:cNvPr id="436" name="Google Shape;436;p53"/>
          <p:cNvPicPr preferRelativeResize="0"/>
          <p:nvPr/>
        </p:nvPicPr>
        <p:blipFill>
          <a:blip r:embed="rId5">
            <a:alphaModFix/>
          </a:blip>
          <a:stretch>
            <a:fillRect/>
          </a:stretch>
        </p:blipFill>
        <p:spPr>
          <a:xfrm>
            <a:off x="685437" y="4393525"/>
            <a:ext cx="3944827" cy="659000"/>
          </a:xfrm>
          <a:prstGeom prst="rect">
            <a:avLst/>
          </a:prstGeom>
          <a:noFill/>
          <a:ln>
            <a:noFill/>
          </a:ln>
        </p:spPr>
      </p:pic>
      <p:sp>
        <p:nvSpPr>
          <p:cNvPr id="437" name="Google Shape;437;p53"/>
          <p:cNvSpPr txBox="1"/>
          <p:nvPr/>
        </p:nvSpPr>
        <p:spPr>
          <a:xfrm>
            <a:off x="636300" y="3988288"/>
            <a:ext cx="4043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t>Once your Neo4j Aura instance is online you'll see the connection string (</a:t>
            </a:r>
            <a:r>
              <a:rPr lang="en" sz="900">
                <a:latin typeface="Courier New"/>
                <a:ea typeface="Courier New"/>
                <a:cs typeface="Courier New"/>
                <a:sym typeface="Courier New"/>
              </a:rPr>
              <a:t>neo4j+s://xxxxx.databases.neo4j.io</a:t>
            </a:r>
            <a:r>
              <a:rPr lang="en" sz="900"/>
              <a:t>)</a:t>
            </a:r>
            <a:endParaRPr sz="900"/>
          </a:p>
        </p:txBody>
      </p:sp>
      <p:pic>
        <p:nvPicPr>
          <p:cNvPr id="438" name="Google Shape;438;p53"/>
          <p:cNvPicPr preferRelativeResize="0"/>
          <p:nvPr/>
        </p:nvPicPr>
        <p:blipFill>
          <a:blip r:embed="rId6">
            <a:alphaModFix/>
          </a:blip>
          <a:stretch>
            <a:fillRect/>
          </a:stretch>
        </p:blipFill>
        <p:spPr>
          <a:xfrm>
            <a:off x="4997700" y="2730700"/>
            <a:ext cx="3974023" cy="738500"/>
          </a:xfrm>
          <a:prstGeom prst="rect">
            <a:avLst/>
          </a:prstGeom>
          <a:noFill/>
          <a:ln>
            <a:noFill/>
          </a:ln>
        </p:spPr>
      </p:pic>
      <p:pic>
        <p:nvPicPr>
          <p:cNvPr id="439" name="Google Shape;439;p53"/>
          <p:cNvPicPr preferRelativeResize="0"/>
          <p:nvPr/>
        </p:nvPicPr>
        <p:blipFill>
          <a:blip r:embed="rId7">
            <a:alphaModFix/>
          </a:blip>
          <a:stretch>
            <a:fillRect/>
          </a:stretch>
        </p:blipFill>
        <p:spPr>
          <a:xfrm>
            <a:off x="5392525" y="1398975"/>
            <a:ext cx="1520599" cy="1263326"/>
          </a:xfrm>
          <a:prstGeom prst="rect">
            <a:avLst/>
          </a:prstGeom>
          <a:noFill/>
          <a:ln>
            <a:noFill/>
          </a:ln>
        </p:spPr>
      </p:pic>
      <p:sp>
        <p:nvSpPr>
          <p:cNvPr id="440" name="Google Shape;440;p53"/>
          <p:cNvSpPr txBox="1"/>
          <p:nvPr/>
        </p:nvSpPr>
        <p:spPr>
          <a:xfrm>
            <a:off x="7032550" y="1478100"/>
            <a:ext cx="1975200" cy="116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t>Be sure to take note of the generated password!</a:t>
            </a:r>
            <a:endParaRPr sz="800"/>
          </a:p>
          <a:p>
            <a:pPr indent="0" lvl="0" marL="0" rtl="0" algn="l">
              <a:spcBef>
                <a:spcPts val="0"/>
              </a:spcBef>
              <a:spcAft>
                <a:spcPts val="0"/>
              </a:spcAft>
              <a:buNone/>
            </a:pPr>
            <a:r>
              <a:t/>
            </a:r>
            <a:endParaRPr sz="800"/>
          </a:p>
          <a:p>
            <a:pPr indent="0" lvl="0" marL="0" rtl="0" algn="l">
              <a:spcBef>
                <a:spcPts val="0"/>
              </a:spcBef>
              <a:spcAft>
                <a:spcPts val="0"/>
              </a:spcAft>
              <a:buNone/>
            </a:pPr>
            <a:r>
              <a:t/>
            </a:r>
            <a:endParaRPr sz="800"/>
          </a:p>
          <a:p>
            <a:pPr indent="0" lvl="0" marL="0" rtl="0" algn="l">
              <a:spcBef>
                <a:spcPts val="0"/>
              </a:spcBef>
              <a:spcAft>
                <a:spcPts val="0"/>
              </a:spcAft>
              <a:buNone/>
            </a:pPr>
            <a:r>
              <a:t/>
            </a:r>
            <a:endParaRPr sz="800"/>
          </a:p>
          <a:p>
            <a:pPr indent="0" lvl="0" marL="0" rtl="0" algn="l">
              <a:spcBef>
                <a:spcPts val="0"/>
              </a:spcBef>
              <a:spcAft>
                <a:spcPts val="0"/>
              </a:spcAft>
              <a:buNone/>
            </a:pPr>
            <a:r>
              <a:t/>
            </a:r>
            <a:endParaRPr sz="800"/>
          </a:p>
          <a:p>
            <a:pPr indent="0" lvl="0" marL="0" rtl="0" algn="l">
              <a:spcBef>
                <a:spcPts val="0"/>
              </a:spcBef>
              <a:spcAft>
                <a:spcPts val="0"/>
              </a:spcAft>
              <a:buNone/>
            </a:pPr>
            <a:r>
              <a:rPr lang="en" sz="800"/>
              <a:t>It will then take a few moments for your Neo4j Aura instance to be provisioned.</a:t>
            </a:r>
            <a:endParaRPr sz="800"/>
          </a:p>
        </p:txBody>
      </p:sp>
      <p:pic>
        <p:nvPicPr>
          <p:cNvPr id="441" name="Google Shape;441;p53"/>
          <p:cNvPicPr preferRelativeResize="0"/>
          <p:nvPr/>
        </p:nvPicPr>
        <p:blipFill>
          <a:blip r:embed="rId8">
            <a:alphaModFix/>
          </a:blip>
          <a:stretch>
            <a:fillRect/>
          </a:stretch>
        </p:blipFill>
        <p:spPr>
          <a:xfrm>
            <a:off x="2207150" y="1260850"/>
            <a:ext cx="2319948" cy="2401851"/>
          </a:xfrm>
          <a:prstGeom prst="rect">
            <a:avLst/>
          </a:prstGeom>
          <a:noFill/>
          <a:ln>
            <a:noFill/>
          </a:ln>
        </p:spPr>
      </p:pic>
      <p:cxnSp>
        <p:nvCxnSpPr>
          <p:cNvPr id="442" name="Google Shape;442;p53"/>
          <p:cNvCxnSpPr/>
          <p:nvPr/>
        </p:nvCxnSpPr>
        <p:spPr>
          <a:xfrm flipH="1">
            <a:off x="6469250" y="1789625"/>
            <a:ext cx="656100" cy="237300"/>
          </a:xfrm>
          <a:prstGeom prst="straightConnector1">
            <a:avLst/>
          </a:prstGeom>
          <a:noFill/>
          <a:ln cap="flat" cmpd="sng" w="9525">
            <a:solidFill>
              <a:schemeClr val="dk2"/>
            </a:solidFill>
            <a:prstDash val="solid"/>
            <a:round/>
            <a:headEnd len="med" w="med" type="none"/>
            <a:tailEnd len="med" w="med" type="triangle"/>
          </a:ln>
        </p:spPr>
      </p:cxnSp>
      <p:cxnSp>
        <p:nvCxnSpPr>
          <p:cNvPr id="443" name="Google Shape;443;p53"/>
          <p:cNvCxnSpPr>
            <a:stCxn id="437" idx="2"/>
          </p:cNvCxnSpPr>
          <p:nvPr/>
        </p:nvCxnSpPr>
        <p:spPr>
          <a:xfrm flipH="1">
            <a:off x="1968450" y="4449988"/>
            <a:ext cx="689400" cy="282600"/>
          </a:xfrm>
          <a:prstGeom prst="straightConnector1">
            <a:avLst/>
          </a:prstGeom>
          <a:noFill/>
          <a:ln cap="flat" cmpd="sng" w="9525">
            <a:solidFill>
              <a:schemeClr val="dk2"/>
            </a:solidFill>
            <a:prstDash val="solid"/>
            <a:round/>
            <a:headEnd len="med" w="med" type="none"/>
            <a:tailEnd len="med" w="med" type="triangle"/>
          </a:ln>
        </p:spPr>
      </p:cxnSp>
      <p:sp>
        <p:nvSpPr>
          <p:cNvPr id="444" name="Google Shape;444;p53"/>
          <p:cNvSpPr txBox="1"/>
          <p:nvPr/>
        </p:nvSpPr>
        <p:spPr>
          <a:xfrm>
            <a:off x="576000" y="1458200"/>
            <a:ext cx="1682400" cy="220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t>Sign in to </a:t>
            </a:r>
            <a:r>
              <a:rPr lang="en" sz="1100" u="sng">
                <a:solidFill>
                  <a:schemeClr val="hlink"/>
                </a:solidFill>
                <a:hlinkClick r:id="rId9"/>
              </a:rPr>
              <a:t>Neo4j Aura</a:t>
            </a:r>
            <a:r>
              <a:rPr lang="en" sz="1100"/>
              <a:t>:</a:t>
            </a:r>
            <a:endParaRPr sz="1100"/>
          </a:p>
          <a:p>
            <a:pPr indent="0" lvl="0" marL="0" rtl="0" algn="l">
              <a:spcBef>
                <a:spcPts val="0"/>
              </a:spcBef>
              <a:spcAft>
                <a:spcPts val="0"/>
              </a:spcAft>
              <a:buNone/>
            </a:pPr>
            <a:r>
              <a:rPr lang="en" sz="1000" u="sng">
                <a:solidFill>
                  <a:schemeClr val="hlink"/>
                </a:solidFill>
                <a:hlinkClick r:id="rId10"/>
              </a:rPr>
              <a:t>dev.neo4j.com/neo4j-aura</a:t>
            </a:r>
            <a:endParaRPr sz="1000"/>
          </a:p>
          <a:p>
            <a:pPr indent="0" lvl="0" marL="0" rtl="0" algn="l">
              <a:spcBef>
                <a:spcPts val="0"/>
              </a:spcBef>
              <a:spcAft>
                <a:spcPts val="0"/>
              </a:spcAft>
              <a:buNone/>
            </a:pPr>
            <a:r>
              <a:t/>
            </a:r>
            <a:endParaRPr sz="1100"/>
          </a:p>
          <a:p>
            <a:pPr indent="0" lvl="0" marL="0" rtl="0" algn="l">
              <a:spcBef>
                <a:spcPts val="0"/>
              </a:spcBef>
              <a:spcAft>
                <a:spcPts val="0"/>
              </a:spcAft>
              <a:buNone/>
            </a:pPr>
            <a:r>
              <a:rPr lang="en" sz="1100"/>
              <a:t>Select "Create a new database" button. </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rPr lang="en" sz="1100"/>
              <a:t>Choose the "Free" tier. </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rPr lang="en" sz="1100"/>
              <a:t>Enter a name for your Neo4j Aura instance and select "Create database"</a:t>
            </a:r>
            <a:endParaRPr sz="1100"/>
          </a:p>
        </p:txBody>
      </p:sp>
      <p:sp>
        <p:nvSpPr>
          <p:cNvPr id="445" name="Google Shape;445;p53"/>
          <p:cNvSpPr txBox="1"/>
          <p:nvPr/>
        </p:nvSpPr>
        <p:spPr>
          <a:xfrm>
            <a:off x="603175" y="1166575"/>
            <a:ext cx="788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Step 1:</a:t>
            </a:r>
            <a:endParaRPr/>
          </a:p>
        </p:txBody>
      </p:sp>
      <p:sp>
        <p:nvSpPr>
          <p:cNvPr id="446" name="Google Shape;446;p53"/>
          <p:cNvSpPr txBox="1"/>
          <p:nvPr/>
        </p:nvSpPr>
        <p:spPr>
          <a:xfrm>
            <a:off x="7947200" y="1166575"/>
            <a:ext cx="788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Step 2:</a:t>
            </a:r>
            <a:endParaRPr/>
          </a:p>
        </p:txBody>
      </p:sp>
      <p:sp>
        <p:nvSpPr>
          <p:cNvPr id="447" name="Google Shape;447;p53"/>
          <p:cNvSpPr txBox="1"/>
          <p:nvPr/>
        </p:nvSpPr>
        <p:spPr>
          <a:xfrm>
            <a:off x="556775" y="3758325"/>
            <a:ext cx="788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Step 3:</a:t>
            </a:r>
            <a:endParaRPr/>
          </a:p>
        </p:txBody>
      </p:sp>
      <p:sp>
        <p:nvSpPr>
          <p:cNvPr id="448" name="Google Shape;448;p53"/>
          <p:cNvSpPr txBox="1"/>
          <p:nvPr/>
        </p:nvSpPr>
        <p:spPr>
          <a:xfrm>
            <a:off x="4923425" y="3758325"/>
            <a:ext cx="788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Step 4:</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52" name="Shape 452"/>
        <p:cNvGrpSpPr/>
        <p:nvPr/>
      </p:nvGrpSpPr>
      <p:grpSpPr>
        <a:xfrm>
          <a:off x="0" y="0"/>
          <a:ext cx="0" cy="0"/>
          <a:chOff x="0" y="0"/>
          <a:chExt cx="0" cy="0"/>
        </a:xfrm>
      </p:grpSpPr>
      <p:sp>
        <p:nvSpPr>
          <p:cNvPr id="453" name="Google Shape;453;p54"/>
          <p:cNvSpPr/>
          <p:nvPr/>
        </p:nvSpPr>
        <p:spPr>
          <a:xfrm>
            <a:off x="2538150" y="3885144"/>
            <a:ext cx="4122600" cy="1263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54"/>
          <p:cNvSpPr/>
          <p:nvPr/>
        </p:nvSpPr>
        <p:spPr>
          <a:xfrm>
            <a:off x="4923413" y="1199913"/>
            <a:ext cx="4122600" cy="2558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54"/>
          <p:cNvSpPr/>
          <p:nvPr/>
        </p:nvSpPr>
        <p:spPr>
          <a:xfrm>
            <a:off x="556775" y="1166575"/>
            <a:ext cx="4122600" cy="2558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54"/>
          <p:cNvSpPr txBox="1"/>
          <p:nvPr>
            <p:ph type="title"/>
          </p:nvPr>
        </p:nvSpPr>
        <p:spPr>
          <a:xfrm>
            <a:off x="576000" y="136025"/>
            <a:ext cx="80469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Neo4j Sandbox Setup</a:t>
            </a:r>
            <a:endParaRPr/>
          </a:p>
        </p:txBody>
      </p:sp>
      <p:sp>
        <p:nvSpPr>
          <p:cNvPr id="457" name="Google Shape;457;p54"/>
          <p:cNvSpPr txBox="1"/>
          <p:nvPr>
            <p:ph idx="1" type="body"/>
          </p:nvPr>
        </p:nvSpPr>
        <p:spPr>
          <a:xfrm>
            <a:off x="685425" y="776200"/>
            <a:ext cx="8132700" cy="377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1018"/>
              <a:buNone/>
            </a:pPr>
            <a:r>
              <a:rPr lang="en" sz="864"/>
              <a:t>If you have issues with Neo4j Aura you can also use Neo4j Sandbox</a:t>
            </a:r>
            <a:endParaRPr sz="864"/>
          </a:p>
        </p:txBody>
      </p:sp>
      <p:grpSp>
        <p:nvGrpSpPr>
          <p:cNvPr id="458" name="Google Shape;458;p54"/>
          <p:cNvGrpSpPr/>
          <p:nvPr/>
        </p:nvGrpSpPr>
        <p:grpSpPr>
          <a:xfrm>
            <a:off x="6771375" y="114575"/>
            <a:ext cx="1722900" cy="615600"/>
            <a:chOff x="6764575" y="203025"/>
            <a:chExt cx="1722900" cy="615600"/>
          </a:xfrm>
        </p:grpSpPr>
        <p:sp>
          <p:nvSpPr>
            <p:cNvPr id="459" name="Google Shape;459;p54"/>
            <p:cNvSpPr txBox="1"/>
            <p:nvPr/>
          </p:nvSpPr>
          <p:spPr>
            <a:xfrm>
              <a:off x="6764575" y="203025"/>
              <a:ext cx="1722900" cy="615600"/>
            </a:xfrm>
            <a:prstGeom prst="rect">
              <a:avLst/>
            </a:prstGeom>
            <a:solidFill>
              <a:schemeClr val="lt2"/>
            </a:solidFill>
            <a:ln cap="flat" cmpd="sng" w="1905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t>Hands-On </a:t>
              </a:r>
              <a:endParaRPr/>
            </a:p>
            <a:p>
              <a:pPr indent="0" lvl="0" marL="0" rtl="0" algn="l">
                <a:spcBef>
                  <a:spcPts val="0"/>
                </a:spcBef>
                <a:spcAft>
                  <a:spcPts val="0"/>
                </a:spcAft>
                <a:buNone/>
              </a:pPr>
              <a:r>
                <a:rPr lang="en"/>
                <a:t>Exercise</a:t>
              </a:r>
              <a:endParaRPr/>
            </a:p>
          </p:txBody>
        </p:sp>
        <p:pic>
          <p:nvPicPr>
            <p:cNvPr id="460" name="Google Shape;460;p54"/>
            <p:cNvPicPr preferRelativeResize="0"/>
            <p:nvPr/>
          </p:nvPicPr>
          <p:blipFill rotWithShape="1">
            <a:blip r:embed="rId3">
              <a:alphaModFix/>
            </a:blip>
            <a:srcRect b="0" l="0" r="0" t="0"/>
            <a:stretch/>
          </p:blipFill>
          <p:spPr>
            <a:xfrm>
              <a:off x="7843575" y="259875"/>
              <a:ext cx="501901" cy="501901"/>
            </a:xfrm>
            <a:prstGeom prst="rect">
              <a:avLst/>
            </a:prstGeom>
            <a:noFill/>
            <a:ln>
              <a:noFill/>
            </a:ln>
          </p:spPr>
        </p:pic>
      </p:grpSp>
      <p:sp>
        <p:nvSpPr>
          <p:cNvPr id="461" name="Google Shape;461;p54"/>
          <p:cNvSpPr txBox="1"/>
          <p:nvPr/>
        </p:nvSpPr>
        <p:spPr>
          <a:xfrm>
            <a:off x="2544750" y="4034325"/>
            <a:ext cx="41094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t>Update the Codesandbox .env file with your Neo4j credentials:</a:t>
            </a:r>
            <a:endParaRPr sz="1100"/>
          </a:p>
        </p:txBody>
      </p:sp>
      <p:sp>
        <p:nvSpPr>
          <p:cNvPr id="462" name="Google Shape;462;p54"/>
          <p:cNvSpPr txBox="1"/>
          <p:nvPr/>
        </p:nvSpPr>
        <p:spPr>
          <a:xfrm>
            <a:off x="5203125" y="1478100"/>
            <a:ext cx="38046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t>Take note of your Neo4j Sandbox Bolt URL and password</a:t>
            </a:r>
            <a:endParaRPr sz="800"/>
          </a:p>
        </p:txBody>
      </p:sp>
      <p:sp>
        <p:nvSpPr>
          <p:cNvPr id="463" name="Google Shape;463;p54"/>
          <p:cNvSpPr txBox="1"/>
          <p:nvPr/>
        </p:nvSpPr>
        <p:spPr>
          <a:xfrm>
            <a:off x="576000" y="1458200"/>
            <a:ext cx="1631100" cy="169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t>Sign in to Neo4j Sandbox:</a:t>
            </a:r>
            <a:endParaRPr sz="1100"/>
          </a:p>
          <a:p>
            <a:pPr indent="0" lvl="0" marL="0" rtl="0" algn="l">
              <a:spcBef>
                <a:spcPts val="0"/>
              </a:spcBef>
              <a:spcAft>
                <a:spcPts val="0"/>
              </a:spcAft>
              <a:buNone/>
            </a:pPr>
            <a:r>
              <a:rPr lang="en" sz="1000" u="sng">
                <a:solidFill>
                  <a:schemeClr val="hlink"/>
                </a:solidFill>
                <a:hlinkClick r:id="rId4"/>
              </a:rPr>
              <a:t>dev.neo4j.com/sandbox</a:t>
            </a:r>
            <a:endParaRPr sz="1000"/>
          </a:p>
          <a:p>
            <a:pPr indent="0" lvl="0" marL="0" rtl="0" algn="l">
              <a:spcBef>
                <a:spcPts val="0"/>
              </a:spcBef>
              <a:spcAft>
                <a:spcPts val="0"/>
              </a:spcAft>
              <a:buNone/>
            </a:pPr>
            <a:r>
              <a:t/>
            </a:r>
            <a:endParaRPr sz="1100"/>
          </a:p>
          <a:p>
            <a:pPr indent="0" lvl="0" marL="0" rtl="0" algn="l">
              <a:spcBef>
                <a:spcPts val="0"/>
              </a:spcBef>
              <a:spcAft>
                <a:spcPts val="0"/>
              </a:spcAft>
              <a:buNone/>
            </a:pPr>
            <a:r>
              <a:rPr lang="en" sz="1100"/>
              <a:t>Select "Blank Sandbox" </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rPr lang="en" sz="1100"/>
              <a:t>Select "Launch Project"</a:t>
            </a:r>
            <a:endParaRPr sz="1100"/>
          </a:p>
        </p:txBody>
      </p:sp>
      <p:sp>
        <p:nvSpPr>
          <p:cNvPr id="464" name="Google Shape;464;p54"/>
          <p:cNvSpPr txBox="1"/>
          <p:nvPr/>
        </p:nvSpPr>
        <p:spPr>
          <a:xfrm>
            <a:off x="603175" y="1166575"/>
            <a:ext cx="788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Step 1:</a:t>
            </a:r>
            <a:endParaRPr/>
          </a:p>
        </p:txBody>
      </p:sp>
      <p:sp>
        <p:nvSpPr>
          <p:cNvPr id="465" name="Google Shape;465;p54"/>
          <p:cNvSpPr txBox="1"/>
          <p:nvPr/>
        </p:nvSpPr>
        <p:spPr>
          <a:xfrm>
            <a:off x="4964500" y="1166575"/>
            <a:ext cx="788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Step 2:</a:t>
            </a:r>
            <a:endParaRPr/>
          </a:p>
        </p:txBody>
      </p:sp>
      <p:sp>
        <p:nvSpPr>
          <p:cNvPr id="466" name="Google Shape;466;p54"/>
          <p:cNvSpPr txBox="1"/>
          <p:nvPr/>
        </p:nvSpPr>
        <p:spPr>
          <a:xfrm>
            <a:off x="2538150" y="3804350"/>
            <a:ext cx="788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Step 3:</a:t>
            </a:r>
            <a:endParaRPr/>
          </a:p>
        </p:txBody>
      </p:sp>
      <p:pic>
        <p:nvPicPr>
          <p:cNvPr id="467" name="Google Shape;467;p54"/>
          <p:cNvPicPr preferRelativeResize="0"/>
          <p:nvPr/>
        </p:nvPicPr>
        <p:blipFill>
          <a:blip r:embed="rId5">
            <a:alphaModFix/>
          </a:blip>
          <a:stretch>
            <a:fillRect/>
          </a:stretch>
        </p:blipFill>
        <p:spPr>
          <a:xfrm>
            <a:off x="2152075" y="1621675"/>
            <a:ext cx="2451026" cy="1764087"/>
          </a:xfrm>
          <a:prstGeom prst="rect">
            <a:avLst/>
          </a:prstGeom>
          <a:noFill/>
          <a:ln>
            <a:noFill/>
          </a:ln>
        </p:spPr>
      </p:pic>
      <p:pic>
        <p:nvPicPr>
          <p:cNvPr id="468" name="Google Shape;468;p54"/>
          <p:cNvPicPr preferRelativeResize="0"/>
          <p:nvPr/>
        </p:nvPicPr>
        <p:blipFill>
          <a:blip r:embed="rId6">
            <a:alphaModFix/>
          </a:blip>
          <a:stretch>
            <a:fillRect/>
          </a:stretch>
        </p:blipFill>
        <p:spPr>
          <a:xfrm>
            <a:off x="5595500" y="1873137"/>
            <a:ext cx="2913775" cy="1797963"/>
          </a:xfrm>
          <a:prstGeom prst="rect">
            <a:avLst/>
          </a:prstGeom>
          <a:noFill/>
          <a:ln>
            <a:noFill/>
          </a:ln>
        </p:spPr>
      </p:pic>
      <p:cxnSp>
        <p:nvCxnSpPr>
          <p:cNvPr id="469" name="Google Shape;469;p54"/>
          <p:cNvCxnSpPr/>
          <p:nvPr/>
        </p:nvCxnSpPr>
        <p:spPr>
          <a:xfrm flipH="1">
            <a:off x="6807275" y="3047600"/>
            <a:ext cx="656100" cy="237300"/>
          </a:xfrm>
          <a:prstGeom prst="straightConnector1">
            <a:avLst/>
          </a:prstGeom>
          <a:noFill/>
          <a:ln cap="flat" cmpd="sng" w="9525">
            <a:solidFill>
              <a:schemeClr val="dk2"/>
            </a:solidFill>
            <a:prstDash val="solid"/>
            <a:round/>
            <a:headEnd len="med" w="med" type="none"/>
            <a:tailEnd len="med" w="med" type="triangle"/>
          </a:ln>
        </p:spPr>
      </p:cxnSp>
      <p:cxnSp>
        <p:nvCxnSpPr>
          <p:cNvPr id="470" name="Google Shape;470;p54"/>
          <p:cNvCxnSpPr/>
          <p:nvPr/>
        </p:nvCxnSpPr>
        <p:spPr>
          <a:xfrm flipH="1">
            <a:off x="6615050" y="2810300"/>
            <a:ext cx="656100" cy="237300"/>
          </a:xfrm>
          <a:prstGeom prst="straightConnector1">
            <a:avLst/>
          </a:prstGeom>
          <a:noFill/>
          <a:ln cap="flat" cmpd="sng" w="9525">
            <a:solidFill>
              <a:schemeClr val="dk2"/>
            </a:solidFill>
            <a:prstDash val="solid"/>
            <a:round/>
            <a:headEnd len="med" w="med" type="none"/>
            <a:tailEnd len="med" w="med" type="triangle"/>
          </a:ln>
        </p:spPr>
      </p:cxnSp>
      <p:pic>
        <p:nvPicPr>
          <p:cNvPr id="471" name="Google Shape;471;p54"/>
          <p:cNvPicPr preferRelativeResize="0"/>
          <p:nvPr/>
        </p:nvPicPr>
        <p:blipFill>
          <a:blip r:embed="rId7">
            <a:alphaModFix/>
          </a:blip>
          <a:stretch>
            <a:fillRect/>
          </a:stretch>
        </p:blipFill>
        <p:spPr>
          <a:xfrm>
            <a:off x="2636188" y="4390325"/>
            <a:ext cx="3978871" cy="66222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 name="Shape 475"/>
        <p:cNvGrpSpPr/>
        <p:nvPr/>
      </p:nvGrpSpPr>
      <p:grpSpPr>
        <a:xfrm>
          <a:off x="0" y="0"/>
          <a:ext cx="0" cy="0"/>
          <a:chOff x="0" y="0"/>
          <a:chExt cx="0" cy="0"/>
        </a:xfrm>
      </p:grpSpPr>
      <p:sp>
        <p:nvSpPr>
          <p:cNvPr id="476" name="Google Shape;476;p55"/>
          <p:cNvSpPr txBox="1"/>
          <p:nvPr>
            <p:ph type="title"/>
          </p:nvPr>
        </p:nvSpPr>
        <p:spPr>
          <a:xfrm>
            <a:off x="678050" y="257325"/>
            <a:ext cx="80469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Defining A Property Graph Model With GraphQL</a:t>
            </a:r>
            <a:endParaRPr/>
          </a:p>
        </p:txBody>
      </p:sp>
      <p:pic>
        <p:nvPicPr>
          <p:cNvPr id="477" name="Google Shape;477;p55"/>
          <p:cNvPicPr preferRelativeResize="0"/>
          <p:nvPr/>
        </p:nvPicPr>
        <p:blipFill>
          <a:blip r:embed="rId3">
            <a:alphaModFix/>
          </a:blip>
          <a:stretch>
            <a:fillRect/>
          </a:stretch>
        </p:blipFill>
        <p:spPr>
          <a:xfrm>
            <a:off x="4835925" y="1464275"/>
            <a:ext cx="4196577" cy="2690475"/>
          </a:xfrm>
          <a:prstGeom prst="rect">
            <a:avLst/>
          </a:prstGeom>
          <a:noFill/>
          <a:ln>
            <a:noFill/>
          </a:ln>
        </p:spPr>
      </p:pic>
      <p:pic>
        <p:nvPicPr>
          <p:cNvPr id="478" name="Google Shape;478;p55"/>
          <p:cNvPicPr preferRelativeResize="0"/>
          <p:nvPr/>
        </p:nvPicPr>
        <p:blipFill>
          <a:blip r:embed="rId4">
            <a:alphaModFix/>
          </a:blip>
          <a:stretch>
            <a:fillRect/>
          </a:stretch>
        </p:blipFill>
        <p:spPr>
          <a:xfrm>
            <a:off x="510800" y="1079975"/>
            <a:ext cx="3177045" cy="3897175"/>
          </a:xfrm>
          <a:prstGeom prst="rect">
            <a:avLst/>
          </a:prstGeom>
          <a:noFill/>
          <a:ln>
            <a:noFill/>
          </a:ln>
        </p:spPr>
      </p:pic>
      <p:sp>
        <p:nvSpPr>
          <p:cNvPr id="479" name="Google Shape;479;p55"/>
          <p:cNvSpPr/>
          <p:nvPr/>
        </p:nvSpPr>
        <p:spPr>
          <a:xfrm>
            <a:off x="3833225" y="2620525"/>
            <a:ext cx="613200" cy="4599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 name="Shape 483"/>
        <p:cNvGrpSpPr/>
        <p:nvPr/>
      </p:nvGrpSpPr>
      <p:grpSpPr>
        <a:xfrm>
          <a:off x="0" y="0"/>
          <a:ext cx="0" cy="0"/>
          <a:chOff x="0" y="0"/>
          <a:chExt cx="0" cy="0"/>
        </a:xfrm>
      </p:grpSpPr>
      <p:sp>
        <p:nvSpPr>
          <p:cNvPr id="484" name="Google Shape;484;p56"/>
          <p:cNvSpPr txBox="1"/>
          <p:nvPr>
            <p:ph type="title"/>
          </p:nvPr>
        </p:nvSpPr>
        <p:spPr>
          <a:xfrm>
            <a:off x="678050" y="257325"/>
            <a:ext cx="80469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Defining A Property Graph Model With GraphQL</a:t>
            </a:r>
            <a:endParaRPr/>
          </a:p>
          <a:p>
            <a:pPr indent="0" lvl="0" marL="0" rtl="0" algn="l">
              <a:spcBef>
                <a:spcPts val="0"/>
              </a:spcBef>
              <a:spcAft>
                <a:spcPts val="0"/>
              </a:spcAft>
              <a:buNone/>
            </a:pPr>
            <a:r>
              <a:rPr i="1" lang="en"/>
              <a:t>Schema Directives</a:t>
            </a:r>
            <a:endParaRPr i="1"/>
          </a:p>
        </p:txBody>
      </p:sp>
      <p:pic>
        <p:nvPicPr>
          <p:cNvPr id="485" name="Google Shape;485;p56"/>
          <p:cNvPicPr preferRelativeResize="0"/>
          <p:nvPr/>
        </p:nvPicPr>
        <p:blipFill>
          <a:blip r:embed="rId3">
            <a:alphaModFix/>
          </a:blip>
          <a:stretch>
            <a:fillRect/>
          </a:stretch>
        </p:blipFill>
        <p:spPr>
          <a:xfrm>
            <a:off x="510800" y="1079975"/>
            <a:ext cx="3177045" cy="3897175"/>
          </a:xfrm>
          <a:prstGeom prst="rect">
            <a:avLst/>
          </a:prstGeom>
          <a:noFill/>
          <a:ln>
            <a:noFill/>
          </a:ln>
        </p:spPr>
      </p:pic>
      <p:sp>
        <p:nvSpPr>
          <p:cNvPr id="486" name="Google Shape;486;p56"/>
          <p:cNvSpPr txBox="1"/>
          <p:nvPr>
            <p:ph idx="1" type="body"/>
          </p:nvPr>
        </p:nvSpPr>
        <p:spPr>
          <a:xfrm>
            <a:off x="3958675" y="1068425"/>
            <a:ext cx="4852200" cy="3897300"/>
          </a:xfrm>
          <a:prstGeom prst="rect">
            <a:avLst/>
          </a:prstGeom>
        </p:spPr>
        <p:txBody>
          <a:bodyPr anchorCtr="0" anchor="t" bIns="91425" lIns="91425" spcFirstLastPara="1" rIns="91425" wrap="square" tIns="91425">
            <a:normAutofit fontScale="85000" lnSpcReduction="10000"/>
          </a:bodyPr>
          <a:lstStyle/>
          <a:p>
            <a:pPr indent="0" lvl="0" marL="0" rtl="0" algn="l">
              <a:spcBef>
                <a:spcPts val="0"/>
              </a:spcBef>
              <a:spcAft>
                <a:spcPts val="0"/>
              </a:spcAft>
              <a:buNone/>
            </a:pPr>
            <a:r>
              <a:rPr lang="en"/>
              <a:t>The </a:t>
            </a:r>
            <a:r>
              <a:rPr lang="en">
                <a:latin typeface="Courier New"/>
                <a:ea typeface="Courier New"/>
                <a:cs typeface="Courier New"/>
                <a:sym typeface="Courier New"/>
              </a:rPr>
              <a:t>@relationship</a:t>
            </a:r>
            <a:r>
              <a:rPr lang="en"/>
              <a:t> directive is used to define relationships.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latin typeface="Courier New"/>
                <a:ea typeface="Courier New"/>
                <a:cs typeface="Courier New"/>
                <a:sym typeface="Courier New"/>
              </a:rPr>
              <a:t>DateTime</a:t>
            </a:r>
            <a:r>
              <a:rPr lang="en"/>
              <a:t> and </a:t>
            </a:r>
            <a:r>
              <a:rPr lang="en">
                <a:latin typeface="Courier New"/>
                <a:ea typeface="Courier New"/>
                <a:cs typeface="Courier New"/>
                <a:sym typeface="Courier New"/>
              </a:rPr>
              <a:t>Point</a:t>
            </a:r>
            <a:r>
              <a:rPr lang="en"/>
              <a:t> scalar types are available and map to the equivalent native Neo4j database types.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a:t>
            </a:r>
            <a:r>
              <a:rPr lang="en">
                <a:latin typeface="Courier New"/>
                <a:ea typeface="Courier New"/>
                <a:cs typeface="Courier New"/>
                <a:sym typeface="Courier New"/>
              </a:rPr>
              <a:t>@timestamp</a:t>
            </a:r>
            <a:r>
              <a:rPr lang="en"/>
              <a:t> directive is used to indicate the property will be automatically updated when the node is created and updated.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a:t>
            </a:r>
            <a:r>
              <a:rPr lang="en">
                <a:latin typeface="Courier New"/>
                <a:ea typeface="Courier New"/>
                <a:cs typeface="Courier New"/>
                <a:sym typeface="Courier New"/>
              </a:rPr>
              <a:t>@id</a:t>
            </a:r>
            <a:r>
              <a:rPr lang="en"/>
              <a:t> directive marks a field as a unique identifier and enables auto-generation when the node is created.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More on directives in the </a:t>
            </a:r>
            <a:r>
              <a:rPr lang="en" u="sng">
                <a:solidFill>
                  <a:schemeClr val="hlink"/>
                </a:solidFill>
                <a:hlinkClick r:id="rId4"/>
              </a:rPr>
              <a:t>documentation</a:t>
            </a:r>
            <a:r>
              <a:rPr lang="en"/>
              <a:t>.</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sp>
        <p:nvSpPr>
          <p:cNvPr id="491" name="Google Shape;491;p57"/>
          <p:cNvSpPr txBox="1"/>
          <p:nvPr>
            <p:ph type="title"/>
          </p:nvPr>
        </p:nvSpPr>
        <p:spPr>
          <a:xfrm>
            <a:off x="678050" y="368825"/>
            <a:ext cx="80469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Creating Data - Generated Mutations</a:t>
            </a:r>
            <a:endParaRPr/>
          </a:p>
        </p:txBody>
      </p:sp>
      <p:sp>
        <p:nvSpPr>
          <p:cNvPr id="492" name="Google Shape;492;p57"/>
          <p:cNvSpPr txBox="1"/>
          <p:nvPr>
            <p:ph idx="1" type="body"/>
          </p:nvPr>
        </p:nvSpPr>
        <p:spPr>
          <a:xfrm>
            <a:off x="678050" y="1068425"/>
            <a:ext cx="5076000" cy="3480300"/>
          </a:xfrm>
          <a:prstGeom prst="rect">
            <a:avLst/>
          </a:prstGeom>
        </p:spPr>
        <p:txBody>
          <a:bodyPr anchorCtr="0" anchor="t" bIns="91425" lIns="91425" spcFirstLastPara="1" rIns="91425" wrap="square" tIns="91425">
            <a:normAutofit fontScale="62500" lnSpcReduction="20000"/>
          </a:bodyPr>
          <a:lstStyle/>
          <a:p>
            <a:pPr indent="0" lvl="0" marL="0" rtl="0" algn="l">
              <a:spcBef>
                <a:spcPts val="0"/>
              </a:spcBef>
              <a:spcAft>
                <a:spcPts val="0"/>
              </a:spcAft>
              <a:buNone/>
            </a:pPr>
            <a:r>
              <a:rPr lang="en">
                <a:latin typeface="Courier New"/>
                <a:ea typeface="Courier New"/>
                <a:cs typeface="Courier New"/>
                <a:sym typeface="Courier New"/>
              </a:rPr>
              <a:t>mutation {</a:t>
            </a:r>
            <a:endParaRPr>
              <a:latin typeface="Courier New"/>
              <a:ea typeface="Courier New"/>
              <a:cs typeface="Courier New"/>
              <a:sym typeface="Courier New"/>
            </a:endParaRPr>
          </a:p>
          <a:p>
            <a:pPr indent="0" lvl="0" marL="0" rtl="0" algn="l">
              <a:spcBef>
                <a:spcPts val="0"/>
              </a:spcBef>
              <a:spcAft>
                <a:spcPts val="0"/>
              </a:spcAft>
              <a:buNone/>
            </a:pPr>
            <a:r>
              <a:rPr lang="en">
                <a:latin typeface="Courier New"/>
                <a:ea typeface="Courier New"/>
                <a:cs typeface="Courier New"/>
                <a:sym typeface="Courier New"/>
              </a:rPr>
              <a:t>  createBooks(</a:t>
            </a:r>
            <a:endParaRPr>
              <a:latin typeface="Courier New"/>
              <a:ea typeface="Courier New"/>
              <a:cs typeface="Courier New"/>
              <a:sym typeface="Courier New"/>
            </a:endParaRPr>
          </a:p>
          <a:p>
            <a:pPr indent="0" lvl="0" marL="0" rtl="0" algn="l">
              <a:spcBef>
                <a:spcPts val="0"/>
              </a:spcBef>
              <a:spcAft>
                <a:spcPts val="0"/>
              </a:spcAft>
              <a:buNone/>
            </a:pPr>
            <a:r>
              <a:rPr lang="en">
                <a:latin typeface="Courier New"/>
                <a:ea typeface="Courier New"/>
                <a:cs typeface="Courier New"/>
                <a:sym typeface="Courier New"/>
              </a:rPr>
              <a:t>    input: {</a:t>
            </a:r>
            <a:endParaRPr>
              <a:latin typeface="Courier New"/>
              <a:ea typeface="Courier New"/>
              <a:cs typeface="Courier New"/>
              <a:sym typeface="Courier New"/>
            </a:endParaRPr>
          </a:p>
          <a:p>
            <a:pPr indent="0" lvl="0" marL="0" rtl="0" algn="l">
              <a:spcBef>
                <a:spcPts val="0"/>
              </a:spcBef>
              <a:spcAft>
                <a:spcPts val="0"/>
              </a:spcAft>
              <a:buNone/>
            </a:pPr>
            <a:r>
              <a:rPr lang="en">
                <a:latin typeface="Courier New"/>
                <a:ea typeface="Courier New"/>
                <a:cs typeface="Courier New"/>
                <a:sym typeface="Courier New"/>
              </a:rPr>
              <a:t>      isbn: "1492047686"</a:t>
            </a:r>
            <a:endParaRPr>
              <a:latin typeface="Courier New"/>
              <a:ea typeface="Courier New"/>
              <a:cs typeface="Courier New"/>
              <a:sym typeface="Courier New"/>
            </a:endParaRPr>
          </a:p>
          <a:p>
            <a:pPr indent="0" lvl="0" marL="0" rtl="0" algn="l">
              <a:spcBef>
                <a:spcPts val="0"/>
              </a:spcBef>
              <a:spcAft>
                <a:spcPts val="0"/>
              </a:spcAft>
              <a:buNone/>
            </a:pPr>
            <a:r>
              <a:rPr lang="en">
                <a:latin typeface="Courier New"/>
                <a:ea typeface="Courier New"/>
                <a:cs typeface="Courier New"/>
                <a:sym typeface="Courier New"/>
              </a:rPr>
              <a:t>      title: "Graph Algorithms"</a:t>
            </a:r>
            <a:endParaRPr>
              <a:latin typeface="Courier New"/>
              <a:ea typeface="Courier New"/>
              <a:cs typeface="Courier New"/>
              <a:sym typeface="Courier New"/>
            </a:endParaRPr>
          </a:p>
          <a:p>
            <a:pPr indent="0" lvl="0" marL="0" rtl="0" algn="l">
              <a:spcBef>
                <a:spcPts val="0"/>
              </a:spcBef>
              <a:spcAft>
                <a:spcPts val="0"/>
              </a:spcAft>
              <a:buNone/>
            </a:pPr>
            <a:r>
              <a:rPr lang="en">
                <a:latin typeface="Courier New"/>
                <a:ea typeface="Courier New"/>
                <a:cs typeface="Courier New"/>
                <a:sym typeface="Courier New"/>
              </a:rPr>
              <a:t>      price: 37.48</a:t>
            </a:r>
            <a:endParaRPr>
              <a:latin typeface="Courier New"/>
              <a:ea typeface="Courier New"/>
              <a:cs typeface="Courier New"/>
              <a:sym typeface="Courier New"/>
            </a:endParaRPr>
          </a:p>
          <a:p>
            <a:pPr indent="0" lvl="0" marL="0" rtl="0" algn="l">
              <a:spcBef>
                <a:spcPts val="0"/>
              </a:spcBef>
              <a:spcAft>
                <a:spcPts val="0"/>
              </a:spcAft>
              <a:buNone/>
            </a:pPr>
            <a:r>
              <a:rPr lang="en">
                <a:latin typeface="Courier New"/>
                <a:ea typeface="Courier New"/>
                <a:cs typeface="Courier New"/>
                <a:sym typeface="Courier New"/>
              </a:rPr>
              <a:t>      description: </a:t>
            </a:r>
            <a:endParaRPr>
              <a:latin typeface="Courier New"/>
              <a:ea typeface="Courier New"/>
              <a:cs typeface="Courier New"/>
              <a:sym typeface="Courier New"/>
            </a:endParaRPr>
          </a:p>
          <a:p>
            <a:pPr indent="0" lvl="0" marL="0" rtl="0" algn="l">
              <a:spcBef>
                <a:spcPts val="0"/>
              </a:spcBef>
              <a:spcAft>
                <a:spcPts val="0"/>
              </a:spcAft>
              <a:buNone/>
            </a:pPr>
            <a:r>
              <a:rPr lang="en">
                <a:latin typeface="Courier New"/>
                <a:ea typeface="Courier New"/>
                <a:cs typeface="Courier New"/>
                <a:sym typeface="Courier New"/>
              </a:rPr>
              <a:t>       "Practical Examples in Apache Spark and Neo4j"</a:t>
            </a:r>
            <a:endParaRPr>
              <a:latin typeface="Courier New"/>
              <a:ea typeface="Courier New"/>
              <a:cs typeface="Courier New"/>
              <a:sym typeface="Courier New"/>
            </a:endParaRPr>
          </a:p>
          <a:p>
            <a:pPr indent="0" lvl="0" marL="0" rtl="0" algn="l">
              <a:spcBef>
                <a:spcPts val="0"/>
              </a:spcBef>
              <a:spcAft>
                <a:spcPts val="0"/>
              </a:spcAft>
              <a:buNone/>
            </a:pPr>
            <a:r>
              <a:rPr lang="en">
                <a:latin typeface="Courier New"/>
                <a:ea typeface="Courier New"/>
                <a:cs typeface="Courier New"/>
                <a:sym typeface="Courier New"/>
              </a:rPr>
              <a:t>    }</a:t>
            </a:r>
            <a:endParaRPr>
              <a:latin typeface="Courier New"/>
              <a:ea typeface="Courier New"/>
              <a:cs typeface="Courier New"/>
              <a:sym typeface="Courier New"/>
            </a:endParaRPr>
          </a:p>
          <a:p>
            <a:pPr indent="0" lvl="0" marL="0" rtl="0" algn="l">
              <a:spcBef>
                <a:spcPts val="0"/>
              </a:spcBef>
              <a:spcAft>
                <a:spcPts val="0"/>
              </a:spcAft>
              <a:buNone/>
            </a:pPr>
            <a:r>
              <a:rPr lang="en">
                <a:latin typeface="Courier New"/>
                <a:ea typeface="Courier New"/>
                <a:cs typeface="Courier New"/>
                <a:sym typeface="Courier New"/>
              </a:rPr>
              <a:t>  ) {</a:t>
            </a:r>
            <a:endParaRPr>
              <a:latin typeface="Courier New"/>
              <a:ea typeface="Courier New"/>
              <a:cs typeface="Courier New"/>
              <a:sym typeface="Courier New"/>
            </a:endParaRPr>
          </a:p>
          <a:p>
            <a:pPr indent="0" lvl="0" marL="0" rtl="0" algn="l">
              <a:spcBef>
                <a:spcPts val="0"/>
              </a:spcBef>
              <a:spcAft>
                <a:spcPts val="0"/>
              </a:spcAft>
              <a:buNone/>
            </a:pPr>
            <a:r>
              <a:rPr lang="en">
                <a:latin typeface="Courier New"/>
                <a:ea typeface="Courier New"/>
                <a:cs typeface="Courier New"/>
                <a:sym typeface="Courier New"/>
              </a:rPr>
              <a:t>    books {</a:t>
            </a:r>
            <a:endParaRPr>
              <a:latin typeface="Courier New"/>
              <a:ea typeface="Courier New"/>
              <a:cs typeface="Courier New"/>
              <a:sym typeface="Courier New"/>
            </a:endParaRPr>
          </a:p>
          <a:p>
            <a:pPr indent="0" lvl="0" marL="0" rtl="0" algn="l">
              <a:spcBef>
                <a:spcPts val="0"/>
              </a:spcBef>
              <a:spcAft>
                <a:spcPts val="0"/>
              </a:spcAft>
              <a:buNone/>
            </a:pPr>
            <a:r>
              <a:rPr lang="en">
                <a:latin typeface="Courier New"/>
                <a:ea typeface="Courier New"/>
                <a:cs typeface="Courier New"/>
                <a:sym typeface="Courier New"/>
              </a:rPr>
              <a:t>      isbn</a:t>
            </a:r>
            <a:endParaRPr>
              <a:latin typeface="Courier New"/>
              <a:ea typeface="Courier New"/>
              <a:cs typeface="Courier New"/>
              <a:sym typeface="Courier New"/>
            </a:endParaRPr>
          </a:p>
          <a:p>
            <a:pPr indent="0" lvl="0" marL="0" rtl="0" algn="l">
              <a:spcBef>
                <a:spcPts val="0"/>
              </a:spcBef>
              <a:spcAft>
                <a:spcPts val="0"/>
              </a:spcAft>
              <a:buNone/>
            </a:pPr>
            <a:r>
              <a:rPr lang="en">
                <a:latin typeface="Courier New"/>
                <a:ea typeface="Courier New"/>
                <a:cs typeface="Courier New"/>
                <a:sym typeface="Courier New"/>
              </a:rPr>
              <a:t>      title</a:t>
            </a:r>
            <a:endParaRPr>
              <a:latin typeface="Courier New"/>
              <a:ea typeface="Courier New"/>
              <a:cs typeface="Courier New"/>
              <a:sym typeface="Courier New"/>
            </a:endParaRPr>
          </a:p>
          <a:p>
            <a:pPr indent="0" lvl="0" marL="0" rtl="0" algn="l">
              <a:spcBef>
                <a:spcPts val="0"/>
              </a:spcBef>
              <a:spcAft>
                <a:spcPts val="0"/>
              </a:spcAft>
              <a:buNone/>
            </a:pPr>
            <a:r>
              <a:rPr lang="en">
                <a:latin typeface="Courier New"/>
                <a:ea typeface="Courier New"/>
                <a:cs typeface="Courier New"/>
                <a:sym typeface="Courier New"/>
              </a:rPr>
              <a:t>      price</a:t>
            </a:r>
            <a:endParaRPr>
              <a:latin typeface="Courier New"/>
              <a:ea typeface="Courier New"/>
              <a:cs typeface="Courier New"/>
              <a:sym typeface="Courier New"/>
            </a:endParaRPr>
          </a:p>
          <a:p>
            <a:pPr indent="0" lvl="0" marL="0" rtl="0" algn="l">
              <a:spcBef>
                <a:spcPts val="0"/>
              </a:spcBef>
              <a:spcAft>
                <a:spcPts val="0"/>
              </a:spcAft>
              <a:buNone/>
            </a:pPr>
            <a:r>
              <a:rPr lang="en">
                <a:latin typeface="Courier New"/>
                <a:ea typeface="Courier New"/>
                <a:cs typeface="Courier New"/>
                <a:sym typeface="Courier New"/>
              </a:rPr>
              <a:t>      description</a:t>
            </a:r>
            <a:endParaRPr>
              <a:latin typeface="Courier New"/>
              <a:ea typeface="Courier New"/>
              <a:cs typeface="Courier New"/>
              <a:sym typeface="Courier New"/>
            </a:endParaRPr>
          </a:p>
          <a:p>
            <a:pPr indent="0" lvl="0" marL="0" rtl="0" algn="l">
              <a:spcBef>
                <a:spcPts val="0"/>
              </a:spcBef>
              <a:spcAft>
                <a:spcPts val="0"/>
              </a:spcAft>
              <a:buNone/>
            </a:pPr>
            <a:r>
              <a:rPr lang="en">
                <a:latin typeface="Courier New"/>
                <a:ea typeface="Courier New"/>
                <a:cs typeface="Courier New"/>
                <a:sym typeface="Courier New"/>
              </a:rPr>
              <a:t>      __typename</a:t>
            </a:r>
            <a:endParaRPr>
              <a:latin typeface="Courier New"/>
              <a:ea typeface="Courier New"/>
              <a:cs typeface="Courier New"/>
              <a:sym typeface="Courier New"/>
            </a:endParaRPr>
          </a:p>
          <a:p>
            <a:pPr indent="0" lvl="0" marL="0" rtl="0" algn="l">
              <a:spcBef>
                <a:spcPts val="0"/>
              </a:spcBef>
              <a:spcAft>
                <a:spcPts val="0"/>
              </a:spcAft>
              <a:buNone/>
            </a:pPr>
            <a:r>
              <a:rPr lang="en">
                <a:latin typeface="Courier New"/>
                <a:ea typeface="Courier New"/>
                <a:cs typeface="Courier New"/>
                <a:sym typeface="Courier New"/>
              </a:rPr>
              <a:t>    }</a:t>
            </a:r>
            <a:endParaRPr>
              <a:latin typeface="Courier New"/>
              <a:ea typeface="Courier New"/>
              <a:cs typeface="Courier New"/>
              <a:sym typeface="Courier New"/>
            </a:endParaRPr>
          </a:p>
          <a:p>
            <a:pPr indent="0" lvl="0" marL="0" rtl="0" algn="l">
              <a:spcBef>
                <a:spcPts val="0"/>
              </a:spcBef>
              <a:spcAft>
                <a:spcPts val="0"/>
              </a:spcAft>
              <a:buNone/>
            </a:pPr>
            <a:r>
              <a:rPr lang="en">
                <a:latin typeface="Courier New"/>
                <a:ea typeface="Courier New"/>
                <a:cs typeface="Courier New"/>
                <a:sym typeface="Courier New"/>
              </a:rPr>
              <a:t>  }</a:t>
            </a:r>
            <a:endParaRPr>
              <a:latin typeface="Courier New"/>
              <a:ea typeface="Courier New"/>
              <a:cs typeface="Courier New"/>
              <a:sym typeface="Courier New"/>
            </a:endParaRPr>
          </a:p>
          <a:p>
            <a:pPr indent="0" lvl="0" marL="0" rtl="0" algn="l">
              <a:spcBef>
                <a:spcPts val="0"/>
              </a:spcBef>
              <a:spcAft>
                <a:spcPts val="0"/>
              </a:spcAft>
              <a:buNone/>
            </a:pPr>
            <a:r>
              <a:rPr lang="en">
                <a:latin typeface="Courier New"/>
                <a:ea typeface="Courier New"/>
                <a:cs typeface="Courier New"/>
                <a:sym typeface="Courier New"/>
              </a:rPr>
              <a:t>}</a:t>
            </a:r>
            <a:endParaRPr>
              <a:latin typeface="Courier New"/>
              <a:ea typeface="Courier New"/>
              <a:cs typeface="Courier New"/>
              <a:sym typeface="Courier New"/>
            </a:endParaRPr>
          </a:p>
        </p:txBody>
      </p:sp>
      <p:pic>
        <p:nvPicPr>
          <p:cNvPr id="493" name="Google Shape;493;p57"/>
          <p:cNvPicPr preferRelativeResize="0"/>
          <p:nvPr/>
        </p:nvPicPr>
        <p:blipFill>
          <a:blip r:embed="rId3">
            <a:alphaModFix/>
          </a:blip>
          <a:stretch>
            <a:fillRect/>
          </a:stretch>
        </p:blipFill>
        <p:spPr>
          <a:xfrm>
            <a:off x="4740250" y="3077725"/>
            <a:ext cx="3984698" cy="131457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sp>
        <p:nvSpPr>
          <p:cNvPr id="498" name="Google Shape;498;p58"/>
          <p:cNvSpPr txBox="1"/>
          <p:nvPr>
            <p:ph type="title"/>
          </p:nvPr>
        </p:nvSpPr>
        <p:spPr>
          <a:xfrm>
            <a:off x="678050" y="368825"/>
            <a:ext cx="80469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Creating Data - Generated Mutations</a:t>
            </a:r>
            <a:endParaRPr/>
          </a:p>
        </p:txBody>
      </p:sp>
      <p:sp>
        <p:nvSpPr>
          <p:cNvPr id="499" name="Google Shape;499;p58"/>
          <p:cNvSpPr txBox="1"/>
          <p:nvPr>
            <p:ph idx="1" type="body"/>
          </p:nvPr>
        </p:nvSpPr>
        <p:spPr>
          <a:xfrm>
            <a:off x="678050" y="1068425"/>
            <a:ext cx="7071300" cy="3480300"/>
          </a:xfrm>
          <a:prstGeom prst="rect">
            <a:avLst/>
          </a:prstGeom>
        </p:spPr>
        <p:txBody>
          <a:bodyPr anchorCtr="0" anchor="t" bIns="91425" lIns="91425" spcFirstLastPara="1" rIns="91425" wrap="square" tIns="91425">
            <a:normAutofit fontScale="55000" lnSpcReduction="20000"/>
          </a:bodyPr>
          <a:lstStyle/>
          <a:p>
            <a:pPr indent="0" lvl="0" marL="0" rtl="0" algn="l">
              <a:spcBef>
                <a:spcPts val="0"/>
              </a:spcBef>
              <a:spcAft>
                <a:spcPts val="0"/>
              </a:spcAft>
              <a:buClr>
                <a:schemeClr val="dk1"/>
              </a:buClr>
              <a:buSzPct val="61111"/>
              <a:buFont typeface="Arial"/>
              <a:buNone/>
            </a:pPr>
            <a:r>
              <a:rPr lang="en">
                <a:latin typeface="Courier New"/>
                <a:ea typeface="Courier New"/>
                <a:cs typeface="Courier New"/>
                <a:sym typeface="Courier New"/>
              </a:rPr>
              <a:t>mutation {</a:t>
            </a:r>
            <a:endParaRPr>
              <a:latin typeface="Courier New"/>
              <a:ea typeface="Courier New"/>
              <a:cs typeface="Courier New"/>
              <a:sym typeface="Courier New"/>
            </a:endParaRPr>
          </a:p>
          <a:p>
            <a:pPr indent="0" lvl="0" marL="0" rtl="0" algn="l">
              <a:spcBef>
                <a:spcPts val="0"/>
              </a:spcBef>
              <a:spcAft>
                <a:spcPts val="0"/>
              </a:spcAft>
              <a:buClr>
                <a:schemeClr val="dk1"/>
              </a:buClr>
              <a:buSzPct val="61111"/>
              <a:buFont typeface="Arial"/>
              <a:buNone/>
            </a:pPr>
            <a:r>
              <a:rPr lang="en">
                <a:latin typeface="Courier New"/>
                <a:ea typeface="Courier New"/>
                <a:cs typeface="Courier New"/>
                <a:sym typeface="Courier New"/>
              </a:rPr>
              <a:t>  createReviews(</a:t>
            </a:r>
            <a:endParaRPr>
              <a:latin typeface="Courier New"/>
              <a:ea typeface="Courier New"/>
              <a:cs typeface="Courier New"/>
              <a:sym typeface="Courier New"/>
            </a:endParaRPr>
          </a:p>
          <a:p>
            <a:pPr indent="0" lvl="0" marL="0" rtl="0" algn="l">
              <a:spcBef>
                <a:spcPts val="0"/>
              </a:spcBef>
              <a:spcAft>
                <a:spcPts val="0"/>
              </a:spcAft>
              <a:buClr>
                <a:schemeClr val="dk1"/>
              </a:buClr>
              <a:buSzPct val="61111"/>
              <a:buFont typeface="Arial"/>
              <a:buNone/>
            </a:pPr>
            <a:r>
              <a:rPr lang="en">
                <a:latin typeface="Courier New"/>
                <a:ea typeface="Courier New"/>
                <a:cs typeface="Courier New"/>
                <a:sym typeface="Courier New"/>
              </a:rPr>
              <a:t>    input: {</a:t>
            </a:r>
            <a:endParaRPr>
              <a:latin typeface="Courier New"/>
              <a:ea typeface="Courier New"/>
              <a:cs typeface="Courier New"/>
              <a:sym typeface="Courier New"/>
            </a:endParaRPr>
          </a:p>
          <a:p>
            <a:pPr indent="0" lvl="0" marL="0" rtl="0" algn="l">
              <a:spcBef>
                <a:spcPts val="0"/>
              </a:spcBef>
              <a:spcAft>
                <a:spcPts val="0"/>
              </a:spcAft>
              <a:buClr>
                <a:schemeClr val="dk1"/>
              </a:buClr>
              <a:buSzPct val="61111"/>
              <a:buFont typeface="Arial"/>
              <a:buNone/>
            </a:pPr>
            <a:r>
              <a:rPr lang="en">
                <a:latin typeface="Courier New"/>
                <a:ea typeface="Courier New"/>
                <a:cs typeface="Courier New"/>
                <a:sym typeface="Courier New"/>
              </a:rPr>
              <a:t>      rating: 5</a:t>
            </a:r>
            <a:endParaRPr>
              <a:latin typeface="Courier New"/>
              <a:ea typeface="Courier New"/>
              <a:cs typeface="Courier New"/>
              <a:sym typeface="Courier New"/>
            </a:endParaRPr>
          </a:p>
          <a:p>
            <a:pPr indent="0" lvl="0" marL="0" rtl="0" algn="l">
              <a:spcBef>
                <a:spcPts val="0"/>
              </a:spcBef>
              <a:spcAft>
                <a:spcPts val="0"/>
              </a:spcAft>
              <a:buClr>
                <a:schemeClr val="dk1"/>
              </a:buClr>
              <a:buSzPct val="61111"/>
              <a:buFont typeface="Arial"/>
              <a:buNone/>
            </a:pPr>
            <a:r>
              <a:rPr lang="en">
                <a:latin typeface="Courier New"/>
                <a:ea typeface="Courier New"/>
                <a:cs typeface="Courier New"/>
                <a:sym typeface="Courier New"/>
              </a:rPr>
              <a:t>      text: "Best overview of graph data science!"</a:t>
            </a:r>
            <a:endParaRPr>
              <a:latin typeface="Courier New"/>
              <a:ea typeface="Courier New"/>
              <a:cs typeface="Courier New"/>
              <a:sym typeface="Courier New"/>
            </a:endParaRPr>
          </a:p>
          <a:p>
            <a:pPr indent="0" lvl="0" marL="0" rtl="0" algn="l">
              <a:spcBef>
                <a:spcPts val="0"/>
              </a:spcBef>
              <a:spcAft>
                <a:spcPts val="0"/>
              </a:spcAft>
              <a:buClr>
                <a:schemeClr val="dk1"/>
              </a:buClr>
              <a:buSzPct val="61111"/>
              <a:buFont typeface="Arial"/>
              <a:buNone/>
            </a:pPr>
            <a:r>
              <a:rPr lang="en">
                <a:latin typeface="Courier New"/>
                <a:ea typeface="Courier New"/>
                <a:cs typeface="Courier New"/>
                <a:sym typeface="Courier New"/>
              </a:rPr>
              <a:t>      book: { connect: { where: { node: { title: "Graph Algorithms" } } } }</a:t>
            </a:r>
            <a:endParaRPr>
              <a:latin typeface="Courier New"/>
              <a:ea typeface="Courier New"/>
              <a:cs typeface="Courier New"/>
              <a:sym typeface="Courier New"/>
            </a:endParaRPr>
          </a:p>
          <a:p>
            <a:pPr indent="0" lvl="0" marL="0" rtl="0" algn="l">
              <a:spcBef>
                <a:spcPts val="0"/>
              </a:spcBef>
              <a:spcAft>
                <a:spcPts val="0"/>
              </a:spcAft>
              <a:buClr>
                <a:schemeClr val="dk1"/>
              </a:buClr>
              <a:buSzPct val="61111"/>
              <a:buFont typeface="Arial"/>
              <a:buNone/>
            </a:pPr>
            <a:r>
              <a:rPr lang="en">
                <a:latin typeface="Courier New"/>
                <a:ea typeface="Courier New"/>
                <a:cs typeface="Courier New"/>
                <a:sym typeface="Courier New"/>
              </a:rPr>
              <a:t>    }</a:t>
            </a:r>
            <a:endParaRPr>
              <a:latin typeface="Courier New"/>
              <a:ea typeface="Courier New"/>
              <a:cs typeface="Courier New"/>
              <a:sym typeface="Courier New"/>
            </a:endParaRPr>
          </a:p>
          <a:p>
            <a:pPr indent="0" lvl="0" marL="0" rtl="0" algn="l">
              <a:spcBef>
                <a:spcPts val="0"/>
              </a:spcBef>
              <a:spcAft>
                <a:spcPts val="0"/>
              </a:spcAft>
              <a:buClr>
                <a:schemeClr val="dk1"/>
              </a:buClr>
              <a:buSzPct val="61111"/>
              <a:buFont typeface="Arial"/>
              <a:buNone/>
            </a:pPr>
            <a:r>
              <a:rPr lang="en">
                <a:latin typeface="Courier New"/>
                <a:ea typeface="Courier New"/>
                <a:cs typeface="Courier New"/>
                <a:sym typeface="Courier New"/>
              </a:rPr>
              <a:t>  ) {</a:t>
            </a:r>
            <a:endParaRPr>
              <a:latin typeface="Courier New"/>
              <a:ea typeface="Courier New"/>
              <a:cs typeface="Courier New"/>
              <a:sym typeface="Courier New"/>
            </a:endParaRPr>
          </a:p>
          <a:p>
            <a:pPr indent="0" lvl="0" marL="0" rtl="0" algn="l">
              <a:spcBef>
                <a:spcPts val="0"/>
              </a:spcBef>
              <a:spcAft>
                <a:spcPts val="0"/>
              </a:spcAft>
              <a:buClr>
                <a:schemeClr val="dk1"/>
              </a:buClr>
              <a:buSzPct val="61111"/>
              <a:buFont typeface="Arial"/>
              <a:buNone/>
            </a:pPr>
            <a:r>
              <a:rPr lang="en">
                <a:latin typeface="Courier New"/>
                <a:ea typeface="Courier New"/>
                <a:cs typeface="Courier New"/>
                <a:sym typeface="Courier New"/>
              </a:rPr>
              <a:t>    reviews {</a:t>
            </a:r>
            <a:endParaRPr>
              <a:latin typeface="Courier New"/>
              <a:ea typeface="Courier New"/>
              <a:cs typeface="Courier New"/>
              <a:sym typeface="Courier New"/>
            </a:endParaRPr>
          </a:p>
          <a:p>
            <a:pPr indent="0" lvl="0" marL="0" rtl="0" algn="l">
              <a:spcBef>
                <a:spcPts val="0"/>
              </a:spcBef>
              <a:spcAft>
                <a:spcPts val="0"/>
              </a:spcAft>
              <a:buClr>
                <a:schemeClr val="dk1"/>
              </a:buClr>
              <a:buSzPct val="61111"/>
              <a:buFont typeface="Arial"/>
              <a:buNone/>
            </a:pPr>
            <a:r>
              <a:rPr lang="en">
                <a:latin typeface="Courier New"/>
                <a:ea typeface="Courier New"/>
                <a:cs typeface="Courier New"/>
                <a:sym typeface="Courier New"/>
              </a:rPr>
              <a:t>      rating</a:t>
            </a:r>
            <a:endParaRPr>
              <a:latin typeface="Courier New"/>
              <a:ea typeface="Courier New"/>
              <a:cs typeface="Courier New"/>
              <a:sym typeface="Courier New"/>
            </a:endParaRPr>
          </a:p>
          <a:p>
            <a:pPr indent="0" lvl="0" marL="0" rtl="0" algn="l">
              <a:spcBef>
                <a:spcPts val="0"/>
              </a:spcBef>
              <a:spcAft>
                <a:spcPts val="0"/>
              </a:spcAft>
              <a:buClr>
                <a:schemeClr val="dk1"/>
              </a:buClr>
              <a:buSzPct val="61111"/>
              <a:buFont typeface="Arial"/>
              <a:buNone/>
            </a:pPr>
            <a:r>
              <a:rPr lang="en">
                <a:latin typeface="Courier New"/>
                <a:ea typeface="Courier New"/>
                <a:cs typeface="Courier New"/>
                <a:sym typeface="Courier New"/>
              </a:rPr>
              <a:t>      text</a:t>
            </a:r>
            <a:endParaRPr>
              <a:latin typeface="Courier New"/>
              <a:ea typeface="Courier New"/>
              <a:cs typeface="Courier New"/>
              <a:sym typeface="Courier New"/>
            </a:endParaRPr>
          </a:p>
          <a:p>
            <a:pPr indent="0" lvl="0" marL="0" rtl="0" algn="l">
              <a:spcBef>
                <a:spcPts val="0"/>
              </a:spcBef>
              <a:spcAft>
                <a:spcPts val="0"/>
              </a:spcAft>
              <a:buClr>
                <a:schemeClr val="dk1"/>
              </a:buClr>
              <a:buSzPct val="61111"/>
              <a:buFont typeface="Arial"/>
              <a:buNone/>
            </a:pPr>
            <a:r>
              <a:rPr lang="en">
                <a:latin typeface="Courier New"/>
                <a:ea typeface="Courier New"/>
                <a:cs typeface="Courier New"/>
                <a:sym typeface="Courier New"/>
              </a:rPr>
              <a:t>      createdAt</a:t>
            </a:r>
            <a:endParaRPr>
              <a:latin typeface="Courier New"/>
              <a:ea typeface="Courier New"/>
              <a:cs typeface="Courier New"/>
              <a:sym typeface="Courier New"/>
            </a:endParaRPr>
          </a:p>
          <a:p>
            <a:pPr indent="0" lvl="0" marL="0" rtl="0" algn="l">
              <a:spcBef>
                <a:spcPts val="0"/>
              </a:spcBef>
              <a:spcAft>
                <a:spcPts val="0"/>
              </a:spcAft>
              <a:buClr>
                <a:schemeClr val="dk1"/>
              </a:buClr>
              <a:buSzPct val="61111"/>
              <a:buFont typeface="Arial"/>
              <a:buNone/>
            </a:pPr>
            <a:r>
              <a:rPr lang="en">
                <a:latin typeface="Courier New"/>
                <a:ea typeface="Courier New"/>
                <a:cs typeface="Courier New"/>
                <a:sym typeface="Courier New"/>
              </a:rPr>
              <a:t>      book {</a:t>
            </a:r>
            <a:endParaRPr>
              <a:latin typeface="Courier New"/>
              <a:ea typeface="Courier New"/>
              <a:cs typeface="Courier New"/>
              <a:sym typeface="Courier New"/>
            </a:endParaRPr>
          </a:p>
          <a:p>
            <a:pPr indent="0" lvl="0" marL="0" rtl="0" algn="l">
              <a:spcBef>
                <a:spcPts val="0"/>
              </a:spcBef>
              <a:spcAft>
                <a:spcPts val="0"/>
              </a:spcAft>
              <a:buClr>
                <a:schemeClr val="dk1"/>
              </a:buClr>
              <a:buSzPct val="61111"/>
              <a:buFont typeface="Arial"/>
              <a:buNone/>
            </a:pPr>
            <a:r>
              <a:rPr lang="en">
                <a:latin typeface="Courier New"/>
                <a:ea typeface="Courier New"/>
                <a:cs typeface="Courier New"/>
                <a:sym typeface="Courier New"/>
              </a:rPr>
              <a:t>        title</a:t>
            </a:r>
            <a:endParaRPr>
              <a:latin typeface="Courier New"/>
              <a:ea typeface="Courier New"/>
              <a:cs typeface="Courier New"/>
              <a:sym typeface="Courier New"/>
            </a:endParaRPr>
          </a:p>
          <a:p>
            <a:pPr indent="0" lvl="0" marL="0" rtl="0" algn="l">
              <a:spcBef>
                <a:spcPts val="0"/>
              </a:spcBef>
              <a:spcAft>
                <a:spcPts val="0"/>
              </a:spcAft>
              <a:buClr>
                <a:schemeClr val="dk1"/>
              </a:buClr>
              <a:buSzPct val="61111"/>
              <a:buFont typeface="Arial"/>
              <a:buNone/>
            </a:pPr>
            <a:r>
              <a:rPr lang="en">
                <a:latin typeface="Courier New"/>
                <a:ea typeface="Courier New"/>
                <a:cs typeface="Courier New"/>
                <a:sym typeface="Courier New"/>
              </a:rPr>
              <a:t>      }</a:t>
            </a:r>
            <a:endParaRPr>
              <a:latin typeface="Courier New"/>
              <a:ea typeface="Courier New"/>
              <a:cs typeface="Courier New"/>
              <a:sym typeface="Courier New"/>
            </a:endParaRPr>
          </a:p>
          <a:p>
            <a:pPr indent="0" lvl="0" marL="0" rtl="0" algn="l">
              <a:spcBef>
                <a:spcPts val="0"/>
              </a:spcBef>
              <a:spcAft>
                <a:spcPts val="0"/>
              </a:spcAft>
              <a:buClr>
                <a:schemeClr val="dk1"/>
              </a:buClr>
              <a:buSzPct val="61111"/>
              <a:buFont typeface="Arial"/>
              <a:buNone/>
            </a:pPr>
            <a:r>
              <a:rPr lang="en">
                <a:latin typeface="Courier New"/>
                <a:ea typeface="Courier New"/>
                <a:cs typeface="Courier New"/>
                <a:sym typeface="Courier New"/>
              </a:rPr>
              <a:t>    }</a:t>
            </a:r>
            <a:endParaRPr>
              <a:latin typeface="Courier New"/>
              <a:ea typeface="Courier New"/>
              <a:cs typeface="Courier New"/>
              <a:sym typeface="Courier New"/>
            </a:endParaRPr>
          </a:p>
          <a:p>
            <a:pPr indent="0" lvl="0" marL="0" rtl="0" algn="l">
              <a:spcBef>
                <a:spcPts val="0"/>
              </a:spcBef>
              <a:spcAft>
                <a:spcPts val="0"/>
              </a:spcAft>
              <a:buClr>
                <a:schemeClr val="dk1"/>
              </a:buClr>
              <a:buSzPct val="61111"/>
              <a:buFont typeface="Arial"/>
              <a:buNone/>
            </a:pPr>
            <a:r>
              <a:rPr lang="en">
                <a:latin typeface="Courier New"/>
                <a:ea typeface="Courier New"/>
                <a:cs typeface="Courier New"/>
                <a:sym typeface="Courier New"/>
              </a:rPr>
              <a:t>  }</a:t>
            </a:r>
            <a:endParaRPr>
              <a:latin typeface="Courier New"/>
              <a:ea typeface="Courier New"/>
              <a:cs typeface="Courier New"/>
              <a:sym typeface="Courier New"/>
            </a:endParaRPr>
          </a:p>
          <a:p>
            <a:pPr indent="0" lvl="0" marL="0" rtl="0" algn="l">
              <a:spcBef>
                <a:spcPts val="0"/>
              </a:spcBef>
              <a:spcAft>
                <a:spcPts val="0"/>
              </a:spcAft>
              <a:buClr>
                <a:schemeClr val="dk1"/>
              </a:buClr>
              <a:buSzPct val="61111"/>
              <a:buFont typeface="Arial"/>
              <a:buNone/>
            </a:pPr>
            <a:r>
              <a:rPr lang="en">
                <a:latin typeface="Courier New"/>
                <a:ea typeface="Courier New"/>
                <a:cs typeface="Courier New"/>
                <a:sym typeface="Courier New"/>
              </a:rPr>
              <a:t>}</a:t>
            </a:r>
            <a:endParaRPr>
              <a:latin typeface="Courier New"/>
              <a:ea typeface="Courier New"/>
              <a:cs typeface="Courier New"/>
              <a:sym typeface="Courier New"/>
            </a:endParaRPr>
          </a:p>
          <a:p>
            <a:pPr indent="0" lvl="0" marL="0" rtl="0" algn="l">
              <a:spcBef>
                <a:spcPts val="0"/>
              </a:spcBef>
              <a:spcAft>
                <a:spcPts val="0"/>
              </a:spcAft>
              <a:buClr>
                <a:schemeClr val="dk1"/>
              </a:buClr>
              <a:buSzPct val="61111"/>
              <a:buFont typeface="Arial"/>
              <a:buNone/>
            </a:pPr>
            <a:r>
              <a:t/>
            </a:r>
            <a:endParaRPr>
              <a:latin typeface="Courier New"/>
              <a:ea typeface="Courier New"/>
              <a:cs typeface="Courier New"/>
              <a:sym typeface="Courier New"/>
            </a:endParaRPr>
          </a:p>
          <a:p>
            <a:pPr indent="0" lvl="0" marL="0" rtl="0" algn="l">
              <a:spcBef>
                <a:spcPts val="0"/>
              </a:spcBef>
              <a:spcAft>
                <a:spcPts val="0"/>
              </a:spcAft>
              <a:buClr>
                <a:schemeClr val="dk1"/>
              </a:buClr>
              <a:buSzPct val="61111"/>
              <a:buFont typeface="Arial"/>
              <a:buNone/>
            </a:pPr>
            <a:r>
              <a:t/>
            </a:r>
            <a:endParaRPr>
              <a:latin typeface="Courier New"/>
              <a:ea typeface="Courier New"/>
              <a:cs typeface="Courier New"/>
              <a:sym typeface="Courier New"/>
            </a:endParaRPr>
          </a:p>
          <a:p>
            <a:pPr indent="0" lvl="0" marL="0" rtl="0" algn="l">
              <a:spcBef>
                <a:spcPts val="0"/>
              </a:spcBef>
              <a:spcAft>
                <a:spcPts val="0"/>
              </a:spcAft>
              <a:buNone/>
            </a:pPr>
            <a:r>
              <a:t/>
            </a:r>
            <a:endParaRPr>
              <a:latin typeface="Courier New"/>
              <a:ea typeface="Courier New"/>
              <a:cs typeface="Courier New"/>
              <a:sym typeface="Courier New"/>
            </a:endParaRPr>
          </a:p>
        </p:txBody>
      </p:sp>
      <p:pic>
        <p:nvPicPr>
          <p:cNvPr id="500" name="Google Shape;500;p58"/>
          <p:cNvPicPr preferRelativeResize="0"/>
          <p:nvPr/>
        </p:nvPicPr>
        <p:blipFill>
          <a:blip r:embed="rId3">
            <a:alphaModFix/>
          </a:blip>
          <a:stretch>
            <a:fillRect/>
          </a:stretch>
        </p:blipFill>
        <p:spPr>
          <a:xfrm>
            <a:off x="4486800" y="2661425"/>
            <a:ext cx="4238152" cy="18873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 name="Shape 504"/>
        <p:cNvGrpSpPr/>
        <p:nvPr/>
      </p:nvGrpSpPr>
      <p:grpSpPr>
        <a:xfrm>
          <a:off x="0" y="0"/>
          <a:ext cx="0" cy="0"/>
          <a:chOff x="0" y="0"/>
          <a:chExt cx="0" cy="0"/>
        </a:xfrm>
      </p:grpSpPr>
      <p:sp>
        <p:nvSpPr>
          <p:cNvPr id="505" name="Google Shape;505;p59"/>
          <p:cNvSpPr txBox="1"/>
          <p:nvPr>
            <p:ph type="title"/>
          </p:nvPr>
        </p:nvSpPr>
        <p:spPr>
          <a:xfrm>
            <a:off x="380675" y="0"/>
            <a:ext cx="80469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Creating Data - Nested Mutations</a:t>
            </a:r>
            <a:endParaRPr/>
          </a:p>
        </p:txBody>
      </p:sp>
      <p:sp>
        <p:nvSpPr>
          <p:cNvPr id="506" name="Google Shape;506;p59"/>
          <p:cNvSpPr txBox="1"/>
          <p:nvPr>
            <p:ph idx="1" type="body"/>
          </p:nvPr>
        </p:nvSpPr>
        <p:spPr>
          <a:xfrm>
            <a:off x="678050" y="572700"/>
            <a:ext cx="5076000" cy="4452600"/>
          </a:xfrm>
          <a:prstGeom prst="rect">
            <a:avLst/>
          </a:prstGeom>
        </p:spPr>
        <p:txBody>
          <a:bodyPr anchorCtr="0" anchor="t" bIns="91425" lIns="91425" spcFirstLastPara="1" rIns="91425" wrap="square" tIns="91425">
            <a:normAutofit fontScale="25000"/>
          </a:bodyPr>
          <a:lstStyle/>
          <a:p>
            <a:pPr indent="0" lvl="0" marL="0" rtl="0" algn="l">
              <a:spcBef>
                <a:spcPts val="0"/>
              </a:spcBef>
              <a:spcAft>
                <a:spcPts val="0"/>
              </a:spcAft>
              <a:buNone/>
            </a:pPr>
            <a:r>
              <a:rPr lang="en">
                <a:latin typeface="Courier New"/>
                <a:ea typeface="Courier New"/>
                <a:cs typeface="Courier New"/>
                <a:sym typeface="Courier New"/>
              </a:rPr>
              <a:t>mutation {</a:t>
            </a:r>
            <a:endParaRPr>
              <a:latin typeface="Courier New"/>
              <a:ea typeface="Courier New"/>
              <a:cs typeface="Courier New"/>
              <a:sym typeface="Courier New"/>
            </a:endParaRPr>
          </a:p>
          <a:p>
            <a:pPr indent="0" lvl="0" marL="0" rtl="0" algn="l">
              <a:spcBef>
                <a:spcPts val="0"/>
              </a:spcBef>
              <a:spcAft>
                <a:spcPts val="0"/>
              </a:spcAft>
              <a:buNone/>
            </a:pPr>
            <a:r>
              <a:rPr lang="en">
                <a:latin typeface="Courier New"/>
                <a:ea typeface="Courier New"/>
                <a:cs typeface="Courier New"/>
                <a:sym typeface="Courier New"/>
              </a:rPr>
              <a:t>  createCustomers(</a:t>
            </a:r>
            <a:endParaRPr>
              <a:latin typeface="Courier New"/>
              <a:ea typeface="Courier New"/>
              <a:cs typeface="Courier New"/>
              <a:sym typeface="Courier New"/>
            </a:endParaRPr>
          </a:p>
          <a:p>
            <a:pPr indent="0" lvl="0" marL="0" rtl="0" algn="l">
              <a:spcBef>
                <a:spcPts val="0"/>
              </a:spcBef>
              <a:spcAft>
                <a:spcPts val="0"/>
              </a:spcAft>
              <a:buNone/>
            </a:pPr>
            <a:r>
              <a:rPr lang="en">
                <a:latin typeface="Courier New"/>
                <a:ea typeface="Courier New"/>
                <a:cs typeface="Courier New"/>
                <a:sym typeface="Courier New"/>
              </a:rPr>
              <a:t>    input: {</a:t>
            </a:r>
            <a:endParaRPr>
              <a:latin typeface="Courier New"/>
              <a:ea typeface="Courier New"/>
              <a:cs typeface="Courier New"/>
              <a:sym typeface="Courier New"/>
            </a:endParaRPr>
          </a:p>
          <a:p>
            <a:pPr indent="0" lvl="0" marL="0" rtl="0" algn="l">
              <a:spcBef>
                <a:spcPts val="0"/>
              </a:spcBef>
              <a:spcAft>
                <a:spcPts val="0"/>
              </a:spcAft>
              <a:buNone/>
            </a:pPr>
            <a:r>
              <a:rPr lang="en">
                <a:latin typeface="Courier New"/>
                <a:ea typeface="Courier New"/>
                <a:cs typeface="Courier New"/>
                <a:sym typeface="Courier New"/>
              </a:rPr>
              <a:t>      username: "EmilEifrem7474"</a:t>
            </a:r>
            <a:endParaRPr>
              <a:latin typeface="Courier New"/>
              <a:ea typeface="Courier New"/>
              <a:cs typeface="Courier New"/>
              <a:sym typeface="Courier New"/>
            </a:endParaRPr>
          </a:p>
          <a:p>
            <a:pPr indent="0" lvl="0" marL="0" rtl="0" algn="l">
              <a:spcBef>
                <a:spcPts val="0"/>
              </a:spcBef>
              <a:spcAft>
                <a:spcPts val="0"/>
              </a:spcAft>
              <a:buNone/>
            </a:pPr>
            <a:r>
              <a:rPr lang="en">
                <a:latin typeface="Courier New"/>
                <a:ea typeface="Courier New"/>
                <a:cs typeface="Courier New"/>
                <a:sym typeface="Courier New"/>
              </a:rPr>
              <a:t>      reviews: {</a:t>
            </a:r>
            <a:endParaRPr>
              <a:latin typeface="Courier New"/>
              <a:ea typeface="Courier New"/>
              <a:cs typeface="Courier New"/>
              <a:sym typeface="Courier New"/>
            </a:endParaRPr>
          </a:p>
          <a:p>
            <a:pPr indent="0" lvl="0" marL="0" rtl="0" algn="l">
              <a:spcBef>
                <a:spcPts val="0"/>
              </a:spcBef>
              <a:spcAft>
                <a:spcPts val="0"/>
              </a:spcAft>
              <a:buNone/>
            </a:pPr>
            <a:r>
              <a:rPr lang="en">
                <a:latin typeface="Courier New"/>
                <a:ea typeface="Courier New"/>
                <a:cs typeface="Courier New"/>
                <a:sym typeface="Courier New"/>
              </a:rPr>
              <a:t>        connect: {</a:t>
            </a:r>
            <a:endParaRPr>
              <a:latin typeface="Courier New"/>
              <a:ea typeface="Courier New"/>
              <a:cs typeface="Courier New"/>
              <a:sym typeface="Courier New"/>
            </a:endParaRPr>
          </a:p>
          <a:p>
            <a:pPr indent="0" lvl="0" marL="0" rtl="0" algn="l">
              <a:spcBef>
                <a:spcPts val="0"/>
              </a:spcBef>
              <a:spcAft>
                <a:spcPts val="0"/>
              </a:spcAft>
              <a:buNone/>
            </a:pPr>
            <a:r>
              <a:rPr lang="en">
                <a:latin typeface="Courier New"/>
                <a:ea typeface="Courier New"/>
                <a:cs typeface="Courier New"/>
                <a:sym typeface="Courier New"/>
              </a:rPr>
              <a:t>          where: { node: { text: "Best overview of graph data science!" } }</a:t>
            </a:r>
            <a:endParaRPr>
              <a:latin typeface="Courier New"/>
              <a:ea typeface="Courier New"/>
              <a:cs typeface="Courier New"/>
              <a:sym typeface="Courier New"/>
            </a:endParaRPr>
          </a:p>
          <a:p>
            <a:pPr indent="0" lvl="0" marL="0" rtl="0" algn="l">
              <a:spcBef>
                <a:spcPts val="0"/>
              </a:spcBef>
              <a:spcAft>
                <a:spcPts val="0"/>
              </a:spcAft>
              <a:buNone/>
            </a:pPr>
            <a:r>
              <a:rPr lang="en">
                <a:latin typeface="Courier New"/>
                <a:ea typeface="Courier New"/>
                <a:cs typeface="Courier New"/>
                <a:sym typeface="Courier New"/>
              </a:rPr>
              <a:t>        }</a:t>
            </a:r>
            <a:endParaRPr>
              <a:latin typeface="Courier New"/>
              <a:ea typeface="Courier New"/>
              <a:cs typeface="Courier New"/>
              <a:sym typeface="Courier New"/>
            </a:endParaRPr>
          </a:p>
          <a:p>
            <a:pPr indent="0" lvl="0" marL="0" rtl="0" algn="l">
              <a:spcBef>
                <a:spcPts val="0"/>
              </a:spcBef>
              <a:spcAft>
                <a:spcPts val="0"/>
              </a:spcAft>
              <a:buNone/>
            </a:pPr>
            <a:r>
              <a:rPr lang="en">
                <a:latin typeface="Courier New"/>
                <a:ea typeface="Courier New"/>
                <a:cs typeface="Courier New"/>
                <a:sym typeface="Courier New"/>
              </a:rPr>
              <a:t>      }</a:t>
            </a:r>
            <a:endParaRPr>
              <a:latin typeface="Courier New"/>
              <a:ea typeface="Courier New"/>
              <a:cs typeface="Courier New"/>
              <a:sym typeface="Courier New"/>
            </a:endParaRPr>
          </a:p>
          <a:p>
            <a:pPr indent="0" lvl="0" marL="0" rtl="0" algn="l">
              <a:spcBef>
                <a:spcPts val="0"/>
              </a:spcBef>
              <a:spcAft>
                <a:spcPts val="0"/>
              </a:spcAft>
              <a:buNone/>
            </a:pPr>
            <a:r>
              <a:rPr lang="en">
                <a:latin typeface="Courier New"/>
                <a:ea typeface="Courier New"/>
                <a:cs typeface="Courier New"/>
                <a:sym typeface="Courier New"/>
              </a:rPr>
              <a:t>      orders: {</a:t>
            </a:r>
            <a:endParaRPr>
              <a:latin typeface="Courier New"/>
              <a:ea typeface="Courier New"/>
              <a:cs typeface="Courier New"/>
              <a:sym typeface="Courier New"/>
            </a:endParaRPr>
          </a:p>
          <a:p>
            <a:pPr indent="0" lvl="0" marL="0" rtl="0" algn="l">
              <a:spcBef>
                <a:spcPts val="0"/>
              </a:spcBef>
              <a:spcAft>
                <a:spcPts val="0"/>
              </a:spcAft>
              <a:buNone/>
            </a:pPr>
            <a:r>
              <a:rPr lang="en">
                <a:latin typeface="Courier New"/>
                <a:ea typeface="Courier New"/>
                <a:cs typeface="Courier New"/>
                <a:sym typeface="Courier New"/>
              </a:rPr>
              <a:t>        create: {</a:t>
            </a:r>
            <a:endParaRPr>
              <a:latin typeface="Courier New"/>
              <a:ea typeface="Courier New"/>
              <a:cs typeface="Courier New"/>
              <a:sym typeface="Courier New"/>
            </a:endParaRPr>
          </a:p>
          <a:p>
            <a:pPr indent="0" lvl="0" marL="0" rtl="0" algn="l">
              <a:spcBef>
                <a:spcPts val="0"/>
              </a:spcBef>
              <a:spcAft>
                <a:spcPts val="0"/>
              </a:spcAft>
              <a:buNone/>
            </a:pPr>
            <a:r>
              <a:rPr lang="en">
                <a:latin typeface="Courier New"/>
                <a:ea typeface="Courier New"/>
                <a:cs typeface="Courier New"/>
                <a:sym typeface="Courier New"/>
              </a:rPr>
              <a:t>          node: {</a:t>
            </a:r>
            <a:endParaRPr>
              <a:latin typeface="Courier New"/>
              <a:ea typeface="Courier New"/>
              <a:cs typeface="Courier New"/>
              <a:sym typeface="Courier New"/>
            </a:endParaRPr>
          </a:p>
          <a:p>
            <a:pPr indent="0" lvl="0" marL="0" rtl="0" algn="l">
              <a:spcBef>
                <a:spcPts val="0"/>
              </a:spcBef>
              <a:spcAft>
                <a:spcPts val="0"/>
              </a:spcAft>
              <a:buNone/>
            </a:pPr>
            <a:r>
              <a:rPr lang="en">
                <a:latin typeface="Courier New"/>
                <a:ea typeface="Courier New"/>
                <a:cs typeface="Courier New"/>
                <a:sym typeface="Courier New"/>
              </a:rPr>
              <a:t>            books: {</a:t>
            </a:r>
            <a:endParaRPr>
              <a:latin typeface="Courier New"/>
              <a:ea typeface="Courier New"/>
              <a:cs typeface="Courier New"/>
              <a:sym typeface="Courier New"/>
            </a:endParaRPr>
          </a:p>
          <a:p>
            <a:pPr indent="0" lvl="0" marL="0" rtl="0" algn="l">
              <a:spcBef>
                <a:spcPts val="0"/>
              </a:spcBef>
              <a:spcAft>
                <a:spcPts val="0"/>
              </a:spcAft>
              <a:buNone/>
            </a:pPr>
            <a:r>
              <a:rPr lang="en">
                <a:latin typeface="Courier New"/>
                <a:ea typeface="Courier New"/>
                <a:cs typeface="Courier New"/>
                <a:sym typeface="Courier New"/>
              </a:rPr>
              <a:t>              connect: { where: { node: { title: "Graph Algorithms" } } }</a:t>
            </a:r>
            <a:endParaRPr>
              <a:latin typeface="Courier New"/>
              <a:ea typeface="Courier New"/>
              <a:cs typeface="Courier New"/>
              <a:sym typeface="Courier New"/>
            </a:endParaRPr>
          </a:p>
          <a:p>
            <a:pPr indent="0" lvl="0" marL="0" rtl="0" algn="l">
              <a:spcBef>
                <a:spcPts val="0"/>
              </a:spcBef>
              <a:spcAft>
                <a:spcPts val="0"/>
              </a:spcAft>
              <a:buNone/>
            </a:pPr>
            <a:r>
              <a:rPr lang="en">
                <a:latin typeface="Courier New"/>
                <a:ea typeface="Courier New"/>
                <a:cs typeface="Courier New"/>
                <a:sym typeface="Courier New"/>
              </a:rPr>
              <a:t>            }</a:t>
            </a:r>
            <a:endParaRPr>
              <a:latin typeface="Courier New"/>
              <a:ea typeface="Courier New"/>
              <a:cs typeface="Courier New"/>
              <a:sym typeface="Courier New"/>
            </a:endParaRPr>
          </a:p>
          <a:p>
            <a:pPr indent="0" lvl="0" marL="0" rtl="0" algn="l">
              <a:spcBef>
                <a:spcPts val="0"/>
              </a:spcBef>
              <a:spcAft>
                <a:spcPts val="0"/>
              </a:spcAft>
              <a:buNone/>
            </a:pPr>
            <a:r>
              <a:rPr lang="en">
                <a:latin typeface="Courier New"/>
                <a:ea typeface="Courier New"/>
                <a:cs typeface="Courier New"/>
                <a:sym typeface="Courier New"/>
              </a:rPr>
              <a:t>            shipTo: {</a:t>
            </a:r>
            <a:endParaRPr>
              <a:latin typeface="Courier New"/>
              <a:ea typeface="Courier New"/>
              <a:cs typeface="Courier New"/>
              <a:sym typeface="Courier New"/>
            </a:endParaRPr>
          </a:p>
          <a:p>
            <a:pPr indent="0" lvl="0" marL="0" rtl="0" algn="l">
              <a:spcBef>
                <a:spcPts val="0"/>
              </a:spcBef>
              <a:spcAft>
                <a:spcPts val="0"/>
              </a:spcAft>
              <a:buNone/>
            </a:pPr>
            <a:r>
              <a:rPr lang="en">
                <a:latin typeface="Courier New"/>
                <a:ea typeface="Courier New"/>
                <a:cs typeface="Courier New"/>
                <a:sym typeface="Courier New"/>
              </a:rPr>
              <a:t>              create: {</a:t>
            </a:r>
            <a:endParaRPr>
              <a:latin typeface="Courier New"/>
              <a:ea typeface="Courier New"/>
              <a:cs typeface="Courier New"/>
              <a:sym typeface="Courier New"/>
            </a:endParaRPr>
          </a:p>
          <a:p>
            <a:pPr indent="0" lvl="0" marL="0" rtl="0" algn="l">
              <a:spcBef>
                <a:spcPts val="0"/>
              </a:spcBef>
              <a:spcAft>
                <a:spcPts val="0"/>
              </a:spcAft>
              <a:buNone/>
            </a:pPr>
            <a:r>
              <a:rPr lang="en">
                <a:latin typeface="Courier New"/>
                <a:ea typeface="Courier New"/>
                <a:cs typeface="Courier New"/>
                <a:sym typeface="Courier New"/>
              </a:rPr>
              <a:t>                node: {</a:t>
            </a:r>
            <a:endParaRPr>
              <a:latin typeface="Courier New"/>
              <a:ea typeface="Courier New"/>
              <a:cs typeface="Courier New"/>
              <a:sym typeface="Courier New"/>
            </a:endParaRPr>
          </a:p>
          <a:p>
            <a:pPr indent="0" lvl="0" marL="0" rtl="0" algn="l">
              <a:spcBef>
                <a:spcPts val="0"/>
              </a:spcBef>
              <a:spcAft>
                <a:spcPts val="0"/>
              </a:spcAft>
              <a:buNone/>
            </a:pPr>
            <a:r>
              <a:rPr lang="en">
                <a:latin typeface="Courier New"/>
                <a:ea typeface="Courier New"/>
                <a:cs typeface="Courier New"/>
                <a:sym typeface="Courier New"/>
              </a:rPr>
              <a:t>                  address: "111 E 5th Ave, San Mateo, CA 94401"</a:t>
            </a:r>
            <a:endParaRPr>
              <a:latin typeface="Courier New"/>
              <a:ea typeface="Courier New"/>
              <a:cs typeface="Courier New"/>
              <a:sym typeface="Courier New"/>
            </a:endParaRPr>
          </a:p>
          <a:p>
            <a:pPr indent="0" lvl="0" marL="0" rtl="0" algn="l">
              <a:spcBef>
                <a:spcPts val="0"/>
              </a:spcBef>
              <a:spcAft>
                <a:spcPts val="0"/>
              </a:spcAft>
              <a:buNone/>
            </a:pPr>
            <a:r>
              <a:rPr lang="en">
                <a:latin typeface="Courier New"/>
                <a:ea typeface="Courier New"/>
                <a:cs typeface="Courier New"/>
                <a:sym typeface="Courier New"/>
              </a:rPr>
              <a:t>                  location: {</a:t>
            </a:r>
            <a:endParaRPr>
              <a:latin typeface="Courier New"/>
              <a:ea typeface="Courier New"/>
              <a:cs typeface="Courier New"/>
              <a:sym typeface="Courier New"/>
            </a:endParaRPr>
          </a:p>
          <a:p>
            <a:pPr indent="0" lvl="0" marL="0" rtl="0" algn="l">
              <a:spcBef>
                <a:spcPts val="0"/>
              </a:spcBef>
              <a:spcAft>
                <a:spcPts val="0"/>
              </a:spcAft>
              <a:buNone/>
            </a:pPr>
            <a:r>
              <a:rPr lang="en">
                <a:latin typeface="Courier New"/>
                <a:ea typeface="Courier New"/>
                <a:cs typeface="Courier New"/>
                <a:sym typeface="Courier New"/>
              </a:rPr>
              <a:t>                    latitude: 37.5635980790</a:t>
            </a:r>
            <a:endParaRPr>
              <a:latin typeface="Courier New"/>
              <a:ea typeface="Courier New"/>
              <a:cs typeface="Courier New"/>
              <a:sym typeface="Courier New"/>
            </a:endParaRPr>
          </a:p>
          <a:p>
            <a:pPr indent="0" lvl="0" marL="0" rtl="0" algn="l">
              <a:spcBef>
                <a:spcPts val="0"/>
              </a:spcBef>
              <a:spcAft>
                <a:spcPts val="0"/>
              </a:spcAft>
              <a:buNone/>
            </a:pPr>
            <a:r>
              <a:rPr lang="en">
                <a:latin typeface="Courier New"/>
                <a:ea typeface="Courier New"/>
                <a:cs typeface="Courier New"/>
                <a:sym typeface="Courier New"/>
              </a:rPr>
              <a:t>                    longitude: -122.322243272725</a:t>
            </a:r>
            <a:endParaRPr>
              <a:latin typeface="Courier New"/>
              <a:ea typeface="Courier New"/>
              <a:cs typeface="Courier New"/>
              <a:sym typeface="Courier New"/>
            </a:endParaRPr>
          </a:p>
          <a:p>
            <a:pPr indent="0" lvl="0" marL="0" rtl="0" algn="l">
              <a:spcBef>
                <a:spcPts val="0"/>
              </a:spcBef>
              <a:spcAft>
                <a:spcPts val="0"/>
              </a:spcAft>
              <a:buNone/>
            </a:pPr>
            <a:r>
              <a:rPr lang="en">
                <a:latin typeface="Courier New"/>
                <a:ea typeface="Courier New"/>
                <a:cs typeface="Courier New"/>
                <a:sym typeface="Courier New"/>
              </a:rPr>
              <a:t>                  }</a:t>
            </a:r>
            <a:endParaRPr>
              <a:latin typeface="Courier New"/>
              <a:ea typeface="Courier New"/>
              <a:cs typeface="Courier New"/>
              <a:sym typeface="Courier New"/>
            </a:endParaRPr>
          </a:p>
          <a:p>
            <a:pPr indent="0" lvl="0" marL="0" rtl="0" algn="l">
              <a:spcBef>
                <a:spcPts val="0"/>
              </a:spcBef>
              <a:spcAft>
                <a:spcPts val="0"/>
              </a:spcAft>
              <a:buNone/>
            </a:pPr>
            <a:r>
              <a:rPr lang="en">
                <a:latin typeface="Courier New"/>
                <a:ea typeface="Courier New"/>
                <a:cs typeface="Courier New"/>
                <a:sym typeface="Courier New"/>
              </a:rPr>
              <a:t>                }</a:t>
            </a:r>
            <a:endParaRPr>
              <a:latin typeface="Courier New"/>
              <a:ea typeface="Courier New"/>
              <a:cs typeface="Courier New"/>
              <a:sym typeface="Courier New"/>
            </a:endParaRPr>
          </a:p>
          <a:p>
            <a:pPr indent="0" lvl="0" marL="0" rtl="0" algn="l">
              <a:spcBef>
                <a:spcPts val="0"/>
              </a:spcBef>
              <a:spcAft>
                <a:spcPts val="0"/>
              </a:spcAft>
              <a:buNone/>
            </a:pPr>
            <a:r>
              <a:rPr lang="en">
                <a:latin typeface="Courier New"/>
                <a:ea typeface="Courier New"/>
                <a:cs typeface="Courier New"/>
                <a:sym typeface="Courier New"/>
              </a:rPr>
              <a:t>              }</a:t>
            </a:r>
            <a:endParaRPr>
              <a:latin typeface="Courier New"/>
              <a:ea typeface="Courier New"/>
              <a:cs typeface="Courier New"/>
              <a:sym typeface="Courier New"/>
            </a:endParaRPr>
          </a:p>
          <a:p>
            <a:pPr indent="0" lvl="0" marL="0" rtl="0" algn="l">
              <a:spcBef>
                <a:spcPts val="0"/>
              </a:spcBef>
              <a:spcAft>
                <a:spcPts val="0"/>
              </a:spcAft>
              <a:buNone/>
            </a:pPr>
            <a:r>
              <a:rPr lang="en">
                <a:latin typeface="Courier New"/>
                <a:ea typeface="Courier New"/>
                <a:cs typeface="Courier New"/>
                <a:sym typeface="Courier New"/>
              </a:rPr>
              <a:t>            }</a:t>
            </a:r>
            <a:endParaRPr>
              <a:latin typeface="Courier New"/>
              <a:ea typeface="Courier New"/>
              <a:cs typeface="Courier New"/>
              <a:sym typeface="Courier New"/>
            </a:endParaRPr>
          </a:p>
          <a:p>
            <a:pPr indent="0" lvl="0" marL="0" rtl="0" algn="l">
              <a:spcBef>
                <a:spcPts val="0"/>
              </a:spcBef>
              <a:spcAft>
                <a:spcPts val="0"/>
              </a:spcAft>
              <a:buNone/>
            </a:pPr>
            <a:r>
              <a:rPr lang="en">
                <a:latin typeface="Courier New"/>
                <a:ea typeface="Courier New"/>
                <a:cs typeface="Courier New"/>
                <a:sym typeface="Courier New"/>
              </a:rPr>
              <a:t>          }</a:t>
            </a:r>
            <a:endParaRPr>
              <a:latin typeface="Courier New"/>
              <a:ea typeface="Courier New"/>
              <a:cs typeface="Courier New"/>
              <a:sym typeface="Courier New"/>
            </a:endParaRPr>
          </a:p>
          <a:p>
            <a:pPr indent="0" lvl="0" marL="0" rtl="0" algn="l">
              <a:spcBef>
                <a:spcPts val="0"/>
              </a:spcBef>
              <a:spcAft>
                <a:spcPts val="0"/>
              </a:spcAft>
              <a:buNone/>
            </a:pPr>
            <a:r>
              <a:rPr lang="en">
                <a:latin typeface="Courier New"/>
                <a:ea typeface="Courier New"/>
                <a:cs typeface="Courier New"/>
                <a:sym typeface="Courier New"/>
              </a:rPr>
              <a:t>        }</a:t>
            </a:r>
            <a:endParaRPr>
              <a:latin typeface="Courier New"/>
              <a:ea typeface="Courier New"/>
              <a:cs typeface="Courier New"/>
              <a:sym typeface="Courier New"/>
            </a:endParaRPr>
          </a:p>
          <a:p>
            <a:pPr indent="0" lvl="0" marL="0" rtl="0" algn="l">
              <a:spcBef>
                <a:spcPts val="0"/>
              </a:spcBef>
              <a:spcAft>
                <a:spcPts val="0"/>
              </a:spcAft>
              <a:buNone/>
            </a:pPr>
            <a:r>
              <a:rPr lang="en">
                <a:latin typeface="Courier New"/>
                <a:ea typeface="Courier New"/>
                <a:cs typeface="Courier New"/>
                <a:sym typeface="Courier New"/>
              </a:rPr>
              <a:t>      }</a:t>
            </a:r>
            <a:endParaRPr>
              <a:latin typeface="Courier New"/>
              <a:ea typeface="Courier New"/>
              <a:cs typeface="Courier New"/>
              <a:sym typeface="Courier New"/>
            </a:endParaRPr>
          </a:p>
          <a:p>
            <a:pPr indent="0" lvl="0" marL="0" rtl="0" algn="l">
              <a:spcBef>
                <a:spcPts val="0"/>
              </a:spcBef>
              <a:spcAft>
                <a:spcPts val="0"/>
              </a:spcAft>
              <a:buNone/>
            </a:pPr>
            <a:r>
              <a:rPr lang="en">
                <a:latin typeface="Courier New"/>
                <a:ea typeface="Courier New"/>
                <a:cs typeface="Courier New"/>
                <a:sym typeface="Courier New"/>
              </a:rPr>
              <a:t>    }</a:t>
            </a:r>
            <a:endParaRPr>
              <a:latin typeface="Courier New"/>
              <a:ea typeface="Courier New"/>
              <a:cs typeface="Courier New"/>
              <a:sym typeface="Courier New"/>
            </a:endParaRPr>
          </a:p>
          <a:p>
            <a:pPr indent="0" lvl="0" marL="0" rtl="0" algn="l">
              <a:spcBef>
                <a:spcPts val="0"/>
              </a:spcBef>
              <a:spcAft>
                <a:spcPts val="0"/>
              </a:spcAft>
              <a:buNone/>
            </a:pPr>
            <a:r>
              <a:rPr lang="en">
                <a:latin typeface="Courier New"/>
                <a:ea typeface="Courier New"/>
                <a:cs typeface="Courier New"/>
                <a:sym typeface="Courier New"/>
              </a:rPr>
              <a:t>  ) {</a:t>
            </a:r>
            <a:endParaRPr>
              <a:latin typeface="Courier New"/>
              <a:ea typeface="Courier New"/>
              <a:cs typeface="Courier New"/>
              <a:sym typeface="Courier New"/>
            </a:endParaRPr>
          </a:p>
          <a:p>
            <a:pPr indent="0" lvl="0" marL="0" rtl="0" algn="l">
              <a:spcBef>
                <a:spcPts val="0"/>
              </a:spcBef>
              <a:spcAft>
                <a:spcPts val="0"/>
              </a:spcAft>
              <a:buNone/>
            </a:pPr>
            <a:r>
              <a:rPr lang="en">
                <a:latin typeface="Courier New"/>
                <a:ea typeface="Courier New"/>
                <a:cs typeface="Courier New"/>
                <a:sym typeface="Courier New"/>
              </a:rPr>
              <a:t>    customers {</a:t>
            </a:r>
            <a:endParaRPr>
              <a:latin typeface="Courier New"/>
              <a:ea typeface="Courier New"/>
              <a:cs typeface="Courier New"/>
              <a:sym typeface="Courier New"/>
            </a:endParaRPr>
          </a:p>
          <a:p>
            <a:pPr indent="0" lvl="0" marL="0" rtl="0" algn="l">
              <a:spcBef>
                <a:spcPts val="0"/>
              </a:spcBef>
              <a:spcAft>
                <a:spcPts val="0"/>
              </a:spcAft>
              <a:buNone/>
            </a:pPr>
            <a:r>
              <a:rPr lang="en">
                <a:latin typeface="Courier New"/>
                <a:ea typeface="Courier New"/>
                <a:cs typeface="Courier New"/>
                <a:sym typeface="Courier New"/>
              </a:rPr>
              <a:t>      username</a:t>
            </a:r>
            <a:endParaRPr>
              <a:latin typeface="Courier New"/>
              <a:ea typeface="Courier New"/>
              <a:cs typeface="Courier New"/>
              <a:sym typeface="Courier New"/>
            </a:endParaRPr>
          </a:p>
          <a:p>
            <a:pPr indent="0" lvl="0" marL="0" rtl="0" algn="l">
              <a:spcBef>
                <a:spcPts val="0"/>
              </a:spcBef>
              <a:spcAft>
                <a:spcPts val="0"/>
              </a:spcAft>
              <a:buNone/>
            </a:pPr>
            <a:r>
              <a:rPr lang="en">
                <a:latin typeface="Courier New"/>
                <a:ea typeface="Courier New"/>
                <a:cs typeface="Courier New"/>
                <a:sym typeface="Courier New"/>
              </a:rPr>
              <a:t>      orders {</a:t>
            </a:r>
            <a:endParaRPr>
              <a:latin typeface="Courier New"/>
              <a:ea typeface="Courier New"/>
              <a:cs typeface="Courier New"/>
              <a:sym typeface="Courier New"/>
            </a:endParaRPr>
          </a:p>
          <a:p>
            <a:pPr indent="0" lvl="0" marL="0" rtl="0" algn="l">
              <a:spcBef>
                <a:spcPts val="0"/>
              </a:spcBef>
              <a:spcAft>
                <a:spcPts val="0"/>
              </a:spcAft>
              <a:buNone/>
            </a:pPr>
            <a:r>
              <a:rPr lang="en">
                <a:latin typeface="Courier New"/>
                <a:ea typeface="Courier New"/>
                <a:cs typeface="Courier New"/>
                <a:sym typeface="Courier New"/>
              </a:rPr>
              <a:t>        placedAt</a:t>
            </a:r>
            <a:endParaRPr>
              <a:latin typeface="Courier New"/>
              <a:ea typeface="Courier New"/>
              <a:cs typeface="Courier New"/>
              <a:sym typeface="Courier New"/>
            </a:endParaRPr>
          </a:p>
          <a:p>
            <a:pPr indent="0" lvl="0" marL="0" rtl="0" algn="l">
              <a:spcBef>
                <a:spcPts val="0"/>
              </a:spcBef>
              <a:spcAft>
                <a:spcPts val="0"/>
              </a:spcAft>
              <a:buNone/>
            </a:pPr>
            <a:r>
              <a:rPr lang="en">
                <a:latin typeface="Courier New"/>
                <a:ea typeface="Courier New"/>
                <a:cs typeface="Courier New"/>
                <a:sym typeface="Courier New"/>
              </a:rPr>
              <a:t>        books {</a:t>
            </a:r>
            <a:endParaRPr>
              <a:latin typeface="Courier New"/>
              <a:ea typeface="Courier New"/>
              <a:cs typeface="Courier New"/>
              <a:sym typeface="Courier New"/>
            </a:endParaRPr>
          </a:p>
          <a:p>
            <a:pPr indent="0" lvl="0" marL="0" rtl="0" algn="l">
              <a:spcBef>
                <a:spcPts val="0"/>
              </a:spcBef>
              <a:spcAft>
                <a:spcPts val="0"/>
              </a:spcAft>
              <a:buNone/>
            </a:pPr>
            <a:r>
              <a:rPr lang="en">
                <a:latin typeface="Courier New"/>
                <a:ea typeface="Courier New"/>
                <a:cs typeface="Courier New"/>
                <a:sym typeface="Courier New"/>
              </a:rPr>
              <a:t>          title</a:t>
            </a:r>
            <a:endParaRPr>
              <a:latin typeface="Courier New"/>
              <a:ea typeface="Courier New"/>
              <a:cs typeface="Courier New"/>
              <a:sym typeface="Courier New"/>
            </a:endParaRPr>
          </a:p>
          <a:p>
            <a:pPr indent="0" lvl="0" marL="0" rtl="0" algn="l">
              <a:spcBef>
                <a:spcPts val="0"/>
              </a:spcBef>
              <a:spcAft>
                <a:spcPts val="0"/>
              </a:spcAft>
              <a:buNone/>
            </a:pPr>
            <a:r>
              <a:rPr lang="en">
                <a:latin typeface="Courier New"/>
                <a:ea typeface="Courier New"/>
                <a:cs typeface="Courier New"/>
                <a:sym typeface="Courier New"/>
              </a:rPr>
              <a:t>        }</a:t>
            </a:r>
            <a:endParaRPr>
              <a:latin typeface="Courier New"/>
              <a:ea typeface="Courier New"/>
              <a:cs typeface="Courier New"/>
              <a:sym typeface="Courier New"/>
            </a:endParaRPr>
          </a:p>
          <a:p>
            <a:pPr indent="0" lvl="0" marL="0" rtl="0" algn="l">
              <a:spcBef>
                <a:spcPts val="0"/>
              </a:spcBef>
              <a:spcAft>
                <a:spcPts val="0"/>
              </a:spcAft>
              <a:buNone/>
            </a:pPr>
            <a:r>
              <a:rPr lang="en">
                <a:latin typeface="Courier New"/>
                <a:ea typeface="Courier New"/>
                <a:cs typeface="Courier New"/>
                <a:sym typeface="Courier New"/>
              </a:rPr>
              <a:t>        shipTo {</a:t>
            </a:r>
            <a:endParaRPr>
              <a:latin typeface="Courier New"/>
              <a:ea typeface="Courier New"/>
              <a:cs typeface="Courier New"/>
              <a:sym typeface="Courier New"/>
            </a:endParaRPr>
          </a:p>
          <a:p>
            <a:pPr indent="0" lvl="0" marL="0" rtl="0" algn="l">
              <a:spcBef>
                <a:spcPts val="0"/>
              </a:spcBef>
              <a:spcAft>
                <a:spcPts val="0"/>
              </a:spcAft>
              <a:buNone/>
            </a:pPr>
            <a:r>
              <a:rPr lang="en">
                <a:latin typeface="Courier New"/>
                <a:ea typeface="Courier New"/>
                <a:cs typeface="Courier New"/>
                <a:sym typeface="Courier New"/>
              </a:rPr>
              <a:t>          address</a:t>
            </a:r>
            <a:endParaRPr>
              <a:latin typeface="Courier New"/>
              <a:ea typeface="Courier New"/>
              <a:cs typeface="Courier New"/>
              <a:sym typeface="Courier New"/>
            </a:endParaRPr>
          </a:p>
          <a:p>
            <a:pPr indent="0" lvl="0" marL="0" rtl="0" algn="l">
              <a:spcBef>
                <a:spcPts val="0"/>
              </a:spcBef>
              <a:spcAft>
                <a:spcPts val="0"/>
              </a:spcAft>
              <a:buNone/>
            </a:pPr>
            <a:r>
              <a:rPr lang="en">
                <a:latin typeface="Courier New"/>
                <a:ea typeface="Courier New"/>
                <a:cs typeface="Courier New"/>
                <a:sym typeface="Courier New"/>
              </a:rPr>
              <a:t>        }</a:t>
            </a:r>
            <a:endParaRPr>
              <a:latin typeface="Courier New"/>
              <a:ea typeface="Courier New"/>
              <a:cs typeface="Courier New"/>
              <a:sym typeface="Courier New"/>
            </a:endParaRPr>
          </a:p>
          <a:p>
            <a:pPr indent="0" lvl="0" marL="0" rtl="0" algn="l">
              <a:spcBef>
                <a:spcPts val="0"/>
              </a:spcBef>
              <a:spcAft>
                <a:spcPts val="0"/>
              </a:spcAft>
              <a:buNone/>
            </a:pPr>
            <a:r>
              <a:rPr lang="en">
                <a:latin typeface="Courier New"/>
                <a:ea typeface="Courier New"/>
                <a:cs typeface="Courier New"/>
                <a:sym typeface="Courier New"/>
              </a:rPr>
              <a:t>      }</a:t>
            </a:r>
            <a:endParaRPr>
              <a:latin typeface="Courier New"/>
              <a:ea typeface="Courier New"/>
              <a:cs typeface="Courier New"/>
              <a:sym typeface="Courier New"/>
            </a:endParaRPr>
          </a:p>
          <a:p>
            <a:pPr indent="0" lvl="0" marL="0" rtl="0" algn="l">
              <a:spcBef>
                <a:spcPts val="0"/>
              </a:spcBef>
              <a:spcAft>
                <a:spcPts val="0"/>
              </a:spcAft>
              <a:buNone/>
            </a:pPr>
            <a:r>
              <a:rPr lang="en">
                <a:latin typeface="Courier New"/>
                <a:ea typeface="Courier New"/>
                <a:cs typeface="Courier New"/>
                <a:sym typeface="Courier New"/>
              </a:rPr>
              <a:t>      reviews {</a:t>
            </a:r>
            <a:endParaRPr>
              <a:latin typeface="Courier New"/>
              <a:ea typeface="Courier New"/>
              <a:cs typeface="Courier New"/>
              <a:sym typeface="Courier New"/>
            </a:endParaRPr>
          </a:p>
          <a:p>
            <a:pPr indent="0" lvl="0" marL="0" rtl="0" algn="l">
              <a:spcBef>
                <a:spcPts val="0"/>
              </a:spcBef>
              <a:spcAft>
                <a:spcPts val="0"/>
              </a:spcAft>
              <a:buNone/>
            </a:pPr>
            <a:r>
              <a:rPr lang="en">
                <a:latin typeface="Courier New"/>
                <a:ea typeface="Courier New"/>
                <a:cs typeface="Courier New"/>
                <a:sym typeface="Courier New"/>
              </a:rPr>
              <a:t>        text</a:t>
            </a:r>
            <a:endParaRPr>
              <a:latin typeface="Courier New"/>
              <a:ea typeface="Courier New"/>
              <a:cs typeface="Courier New"/>
              <a:sym typeface="Courier New"/>
            </a:endParaRPr>
          </a:p>
          <a:p>
            <a:pPr indent="0" lvl="0" marL="0" rtl="0" algn="l">
              <a:spcBef>
                <a:spcPts val="0"/>
              </a:spcBef>
              <a:spcAft>
                <a:spcPts val="0"/>
              </a:spcAft>
              <a:buNone/>
            </a:pPr>
            <a:r>
              <a:rPr lang="en">
                <a:latin typeface="Courier New"/>
                <a:ea typeface="Courier New"/>
                <a:cs typeface="Courier New"/>
                <a:sym typeface="Courier New"/>
              </a:rPr>
              <a:t>        rating</a:t>
            </a:r>
            <a:endParaRPr>
              <a:latin typeface="Courier New"/>
              <a:ea typeface="Courier New"/>
              <a:cs typeface="Courier New"/>
              <a:sym typeface="Courier New"/>
            </a:endParaRPr>
          </a:p>
          <a:p>
            <a:pPr indent="0" lvl="0" marL="0" rtl="0" algn="l">
              <a:spcBef>
                <a:spcPts val="0"/>
              </a:spcBef>
              <a:spcAft>
                <a:spcPts val="0"/>
              </a:spcAft>
              <a:buNone/>
            </a:pPr>
            <a:r>
              <a:rPr lang="en">
                <a:latin typeface="Courier New"/>
                <a:ea typeface="Courier New"/>
                <a:cs typeface="Courier New"/>
                <a:sym typeface="Courier New"/>
              </a:rPr>
              <a:t>        book {</a:t>
            </a:r>
            <a:endParaRPr>
              <a:latin typeface="Courier New"/>
              <a:ea typeface="Courier New"/>
              <a:cs typeface="Courier New"/>
              <a:sym typeface="Courier New"/>
            </a:endParaRPr>
          </a:p>
          <a:p>
            <a:pPr indent="0" lvl="0" marL="0" rtl="0" algn="l">
              <a:spcBef>
                <a:spcPts val="0"/>
              </a:spcBef>
              <a:spcAft>
                <a:spcPts val="0"/>
              </a:spcAft>
              <a:buNone/>
            </a:pPr>
            <a:r>
              <a:rPr lang="en">
                <a:latin typeface="Courier New"/>
                <a:ea typeface="Courier New"/>
                <a:cs typeface="Courier New"/>
                <a:sym typeface="Courier New"/>
              </a:rPr>
              <a:t>          title</a:t>
            </a:r>
            <a:endParaRPr>
              <a:latin typeface="Courier New"/>
              <a:ea typeface="Courier New"/>
              <a:cs typeface="Courier New"/>
              <a:sym typeface="Courier New"/>
            </a:endParaRPr>
          </a:p>
          <a:p>
            <a:pPr indent="0" lvl="0" marL="0" rtl="0" algn="l">
              <a:spcBef>
                <a:spcPts val="0"/>
              </a:spcBef>
              <a:spcAft>
                <a:spcPts val="0"/>
              </a:spcAft>
              <a:buNone/>
            </a:pPr>
            <a:r>
              <a:rPr lang="en">
                <a:latin typeface="Courier New"/>
                <a:ea typeface="Courier New"/>
                <a:cs typeface="Courier New"/>
                <a:sym typeface="Courier New"/>
              </a:rPr>
              <a:t>        }</a:t>
            </a:r>
            <a:endParaRPr>
              <a:latin typeface="Courier New"/>
              <a:ea typeface="Courier New"/>
              <a:cs typeface="Courier New"/>
              <a:sym typeface="Courier New"/>
            </a:endParaRPr>
          </a:p>
          <a:p>
            <a:pPr indent="0" lvl="0" marL="0" rtl="0" algn="l">
              <a:spcBef>
                <a:spcPts val="0"/>
              </a:spcBef>
              <a:spcAft>
                <a:spcPts val="0"/>
              </a:spcAft>
              <a:buNone/>
            </a:pPr>
            <a:r>
              <a:rPr lang="en">
                <a:latin typeface="Courier New"/>
                <a:ea typeface="Courier New"/>
                <a:cs typeface="Courier New"/>
                <a:sym typeface="Courier New"/>
              </a:rPr>
              <a:t>      }</a:t>
            </a:r>
            <a:endParaRPr>
              <a:latin typeface="Courier New"/>
              <a:ea typeface="Courier New"/>
              <a:cs typeface="Courier New"/>
              <a:sym typeface="Courier New"/>
            </a:endParaRPr>
          </a:p>
          <a:p>
            <a:pPr indent="0" lvl="0" marL="0" rtl="0" algn="l">
              <a:spcBef>
                <a:spcPts val="0"/>
              </a:spcBef>
              <a:spcAft>
                <a:spcPts val="0"/>
              </a:spcAft>
              <a:buNone/>
            </a:pPr>
            <a:r>
              <a:rPr lang="en">
                <a:latin typeface="Courier New"/>
                <a:ea typeface="Courier New"/>
                <a:cs typeface="Courier New"/>
                <a:sym typeface="Courier New"/>
              </a:rPr>
              <a:t>    }</a:t>
            </a:r>
            <a:endParaRPr>
              <a:latin typeface="Courier New"/>
              <a:ea typeface="Courier New"/>
              <a:cs typeface="Courier New"/>
              <a:sym typeface="Courier New"/>
            </a:endParaRPr>
          </a:p>
          <a:p>
            <a:pPr indent="0" lvl="0" marL="0" rtl="0" algn="l">
              <a:spcBef>
                <a:spcPts val="0"/>
              </a:spcBef>
              <a:spcAft>
                <a:spcPts val="0"/>
              </a:spcAft>
              <a:buNone/>
            </a:pPr>
            <a:r>
              <a:rPr lang="en">
                <a:latin typeface="Courier New"/>
                <a:ea typeface="Courier New"/>
                <a:cs typeface="Courier New"/>
                <a:sym typeface="Courier New"/>
              </a:rPr>
              <a:t>  }</a:t>
            </a:r>
            <a:endParaRPr>
              <a:latin typeface="Courier New"/>
              <a:ea typeface="Courier New"/>
              <a:cs typeface="Courier New"/>
              <a:sym typeface="Courier New"/>
            </a:endParaRPr>
          </a:p>
          <a:p>
            <a:pPr indent="0" lvl="0" marL="0" rtl="0" algn="l">
              <a:spcBef>
                <a:spcPts val="0"/>
              </a:spcBef>
              <a:spcAft>
                <a:spcPts val="0"/>
              </a:spcAft>
              <a:buNone/>
            </a:pPr>
            <a:r>
              <a:rPr lang="en">
                <a:latin typeface="Courier New"/>
                <a:ea typeface="Courier New"/>
                <a:cs typeface="Courier New"/>
                <a:sym typeface="Courier New"/>
              </a:rPr>
              <a:t>}</a:t>
            </a:r>
            <a:endParaRPr>
              <a:latin typeface="Courier New"/>
              <a:ea typeface="Courier New"/>
              <a:cs typeface="Courier New"/>
              <a:sym typeface="Courier New"/>
            </a:endParaRPr>
          </a:p>
          <a:p>
            <a:pPr indent="0" lvl="0" marL="0" rtl="0" algn="l">
              <a:spcBef>
                <a:spcPts val="0"/>
              </a:spcBef>
              <a:spcAft>
                <a:spcPts val="0"/>
              </a:spcAft>
              <a:buNone/>
            </a:pPr>
            <a:r>
              <a:t/>
            </a:r>
            <a:endParaRPr>
              <a:latin typeface="Courier New"/>
              <a:ea typeface="Courier New"/>
              <a:cs typeface="Courier New"/>
              <a:sym typeface="Courier New"/>
            </a:endParaRPr>
          </a:p>
          <a:p>
            <a:pPr indent="0" lvl="0" marL="0" rtl="0" algn="l">
              <a:spcBef>
                <a:spcPts val="0"/>
              </a:spcBef>
              <a:spcAft>
                <a:spcPts val="0"/>
              </a:spcAft>
              <a:buNone/>
            </a:pPr>
            <a:r>
              <a:t/>
            </a:r>
            <a:endParaRPr>
              <a:latin typeface="Courier New"/>
              <a:ea typeface="Courier New"/>
              <a:cs typeface="Courier New"/>
              <a:sym typeface="Courier New"/>
            </a:endParaRPr>
          </a:p>
        </p:txBody>
      </p:sp>
      <p:pic>
        <p:nvPicPr>
          <p:cNvPr id="507" name="Google Shape;507;p59"/>
          <p:cNvPicPr preferRelativeResize="0"/>
          <p:nvPr/>
        </p:nvPicPr>
        <p:blipFill>
          <a:blip r:embed="rId3">
            <a:alphaModFix/>
          </a:blip>
          <a:stretch>
            <a:fillRect/>
          </a:stretch>
        </p:blipFill>
        <p:spPr>
          <a:xfrm>
            <a:off x="3283151" y="2809577"/>
            <a:ext cx="5144428" cy="187137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1" name="Shape 511"/>
        <p:cNvGrpSpPr/>
        <p:nvPr/>
      </p:nvGrpSpPr>
      <p:grpSpPr>
        <a:xfrm>
          <a:off x="0" y="0"/>
          <a:ext cx="0" cy="0"/>
          <a:chOff x="0" y="0"/>
          <a:chExt cx="0" cy="0"/>
        </a:xfrm>
      </p:grpSpPr>
      <p:sp>
        <p:nvSpPr>
          <p:cNvPr id="512" name="Google Shape;512;p60"/>
          <p:cNvSpPr txBox="1"/>
          <p:nvPr>
            <p:ph type="title"/>
          </p:nvPr>
        </p:nvSpPr>
        <p:spPr>
          <a:xfrm>
            <a:off x="678050" y="368825"/>
            <a:ext cx="80469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Let's Clear Out The Database...</a:t>
            </a:r>
            <a:endParaRPr/>
          </a:p>
        </p:txBody>
      </p:sp>
      <p:sp>
        <p:nvSpPr>
          <p:cNvPr id="513" name="Google Shape;513;p60"/>
          <p:cNvSpPr txBox="1"/>
          <p:nvPr>
            <p:ph idx="1" type="body"/>
          </p:nvPr>
        </p:nvSpPr>
        <p:spPr>
          <a:xfrm>
            <a:off x="1595400" y="2176650"/>
            <a:ext cx="5953200" cy="790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2400">
                <a:latin typeface="Courier New"/>
                <a:ea typeface="Courier New"/>
                <a:cs typeface="Courier New"/>
                <a:sym typeface="Courier New"/>
              </a:rPr>
              <a:t>MATCH (a) DETACH DELETE a</a:t>
            </a:r>
            <a:endParaRPr b="1" sz="2400">
              <a:latin typeface="Courier New"/>
              <a:ea typeface="Courier New"/>
              <a:cs typeface="Courier New"/>
              <a:sym typeface="Courier New"/>
            </a:endParaRPr>
          </a:p>
        </p:txBody>
      </p:sp>
      <p:grpSp>
        <p:nvGrpSpPr>
          <p:cNvPr id="514" name="Google Shape;514;p60"/>
          <p:cNvGrpSpPr/>
          <p:nvPr/>
        </p:nvGrpSpPr>
        <p:grpSpPr>
          <a:xfrm>
            <a:off x="6764575" y="203025"/>
            <a:ext cx="1722900" cy="615600"/>
            <a:chOff x="6764575" y="203025"/>
            <a:chExt cx="1722900" cy="615600"/>
          </a:xfrm>
        </p:grpSpPr>
        <p:sp>
          <p:nvSpPr>
            <p:cNvPr id="515" name="Google Shape;515;p60"/>
            <p:cNvSpPr txBox="1"/>
            <p:nvPr/>
          </p:nvSpPr>
          <p:spPr>
            <a:xfrm>
              <a:off x="6764575" y="203025"/>
              <a:ext cx="1722900" cy="615600"/>
            </a:xfrm>
            <a:prstGeom prst="rect">
              <a:avLst/>
            </a:prstGeom>
            <a:solidFill>
              <a:schemeClr val="lt2"/>
            </a:solidFill>
            <a:ln cap="flat" cmpd="sng" w="1905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t>Hands-On </a:t>
              </a:r>
              <a:endParaRPr/>
            </a:p>
            <a:p>
              <a:pPr indent="0" lvl="0" marL="0" rtl="0" algn="l">
                <a:spcBef>
                  <a:spcPts val="0"/>
                </a:spcBef>
                <a:spcAft>
                  <a:spcPts val="0"/>
                </a:spcAft>
                <a:buNone/>
              </a:pPr>
              <a:r>
                <a:rPr lang="en"/>
                <a:t>Exercise</a:t>
              </a:r>
              <a:endParaRPr/>
            </a:p>
          </p:txBody>
        </p:sp>
        <p:pic>
          <p:nvPicPr>
            <p:cNvPr id="516" name="Google Shape;516;p60"/>
            <p:cNvPicPr preferRelativeResize="0"/>
            <p:nvPr/>
          </p:nvPicPr>
          <p:blipFill rotWithShape="1">
            <a:blip r:embed="rId3">
              <a:alphaModFix/>
            </a:blip>
            <a:srcRect b="0" l="0" r="0" t="0"/>
            <a:stretch/>
          </p:blipFill>
          <p:spPr>
            <a:xfrm>
              <a:off x="7843575" y="259875"/>
              <a:ext cx="501901" cy="501901"/>
            </a:xfrm>
            <a:prstGeom prst="rect">
              <a:avLst/>
            </a:prstGeom>
            <a:noFill/>
            <a:ln>
              <a:noFill/>
            </a:ln>
          </p:spPr>
        </p:pic>
      </p:gr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0" name="Shape 520"/>
        <p:cNvGrpSpPr/>
        <p:nvPr/>
      </p:nvGrpSpPr>
      <p:grpSpPr>
        <a:xfrm>
          <a:off x="0" y="0"/>
          <a:ext cx="0" cy="0"/>
          <a:chOff x="0" y="0"/>
          <a:chExt cx="0" cy="0"/>
        </a:xfrm>
      </p:grpSpPr>
      <p:sp>
        <p:nvSpPr>
          <p:cNvPr id="521" name="Google Shape;521;p61"/>
          <p:cNvSpPr txBox="1"/>
          <p:nvPr>
            <p:ph type="title"/>
          </p:nvPr>
        </p:nvSpPr>
        <p:spPr>
          <a:xfrm>
            <a:off x="432825" y="50675"/>
            <a:ext cx="80469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 and load some sample data via GraphQL</a:t>
            </a:r>
            <a:endParaRPr/>
          </a:p>
        </p:txBody>
      </p:sp>
      <p:sp>
        <p:nvSpPr>
          <p:cNvPr id="522" name="Google Shape;522;p61"/>
          <p:cNvSpPr txBox="1"/>
          <p:nvPr>
            <p:ph idx="1" type="body"/>
          </p:nvPr>
        </p:nvSpPr>
        <p:spPr>
          <a:xfrm>
            <a:off x="678050" y="623375"/>
            <a:ext cx="4167300" cy="41223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Clr>
                <a:schemeClr val="dk1"/>
              </a:buClr>
              <a:buSzPts val="1100"/>
              <a:buFont typeface="Arial"/>
              <a:buNone/>
            </a:pPr>
            <a:r>
              <a:rPr b="1" lang="en" sz="300"/>
              <a:t>mutation {</a:t>
            </a:r>
            <a:endParaRPr b="1" sz="300"/>
          </a:p>
          <a:p>
            <a:pPr indent="0" lvl="0" marL="0" rtl="0" algn="l">
              <a:lnSpc>
                <a:spcPct val="95000"/>
              </a:lnSpc>
              <a:spcBef>
                <a:spcPts val="0"/>
              </a:spcBef>
              <a:spcAft>
                <a:spcPts val="0"/>
              </a:spcAft>
              <a:buClr>
                <a:schemeClr val="dk1"/>
              </a:buClr>
              <a:buSzPts val="1100"/>
              <a:buFont typeface="Arial"/>
              <a:buNone/>
            </a:pPr>
            <a:r>
              <a:rPr b="1" lang="en" sz="300"/>
              <a:t>  createBooks(</a:t>
            </a:r>
            <a:endParaRPr b="1" sz="300"/>
          </a:p>
          <a:p>
            <a:pPr indent="0" lvl="0" marL="0" rtl="0" algn="l">
              <a:lnSpc>
                <a:spcPct val="95000"/>
              </a:lnSpc>
              <a:spcBef>
                <a:spcPts val="0"/>
              </a:spcBef>
              <a:spcAft>
                <a:spcPts val="0"/>
              </a:spcAft>
              <a:buClr>
                <a:schemeClr val="dk1"/>
              </a:buClr>
              <a:buSzPts val="1100"/>
              <a:buFont typeface="Arial"/>
              <a:buNone/>
            </a:pPr>
            <a:r>
              <a:rPr b="1" lang="en" sz="300"/>
              <a:t>    input: [</a:t>
            </a:r>
            <a:endParaRPr b="1" sz="300"/>
          </a:p>
          <a:p>
            <a:pPr indent="0" lvl="0" marL="0" rtl="0" algn="l">
              <a:lnSpc>
                <a:spcPct val="95000"/>
              </a:lnSpc>
              <a:spcBef>
                <a:spcPts val="0"/>
              </a:spcBef>
              <a:spcAft>
                <a:spcPts val="0"/>
              </a:spcAft>
              <a:buClr>
                <a:schemeClr val="dk1"/>
              </a:buClr>
              <a:buSzPts val="1100"/>
              <a:buFont typeface="Arial"/>
              <a:buNone/>
            </a:pPr>
            <a:r>
              <a:rPr b="1" lang="en" sz="300"/>
              <a:t>      {</a:t>
            </a:r>
            <a:endParaRPr b="1" sz="300"/>
          </a:p>
          <a:p>
            <a:pPr indent="0" lvl="0" marL="0" rtl="0" algn="l">
              <a:lnSpc>
                <a:spcPct val="95000"/>
              </a:lnSpc>
              <a:spcBef>
                <a:spcPts val="0"/>
              </a:spcBef>
              <a:spcAft>
                <a:spcPts val="0"/>
              </a:spcAft>
              <a:buClr>
                <a:schemeClr val="dk1"/>
              </a:buClr>
              <a:buSzPts val="1100"/>
              <a:buFont typeface="Arial"/>
              <a:buNone/>
            </a:pPr>
            <a:r>
              <a:rPr b="1" lang="en" sz="300"/>
              <a:t>        isbn: "1492047686"</a:t>
            </a:r>
            <a:endParaRPr b="1" sz="300"/>
          </a:p>
          <a:p>
            <a:pPr indent="0" lvl="0" marL="0" rtl="0" algn="l">
              <a:lnSpc>
                <a:spcPct val="95000"/>
              </a:lnSpc>
              <a:spcBef>
                <a:spcPts val="0"/>
              </a:spcBef>
              <a:spcAft>
                <a:spcPts val="0"/>
              </a:spcAft>
              <a:buClr>
                <a:schemeClr val="dk1"/>
              </a:buClr>
              <a:buSzPts val="1100"/>
              <a:buFont typeface="Arial"/>
              <a:buNone/>
            </a:pPr>
            <a:r>
              <a:rPr b="1" lang="en" sz="300"/>
              <a:t>        title: "Graph Algorithms"</a:t>
            </a:r>
            <a:endParaRPr b="1" sz="300"/>
          </a:p>
          <a:p>
            <a:pPr indent="0" lvl="0" marL="0" rtl="0" algn="l">
              <a:lnSpc>
                <a:spcPct val="95000"/>
              </a:lnSpc>
              <a:spcBef>
                <a:spcPts val="0"/>
              </a:spcBef>
              <a:spcAft>
                <a:spcPts val="0"/>
              </a:spcAft>
              <a:buClr>
                <a:schemeClr val="dk1"/>
              </a:buClr>
              <a:buSzPts val="1100"/>
              <a:buFont typeface="Arial"/>
              <a:buNone/>
            </a:pPr>
            <a:r>
              <a:rPr b="1" lang="en" sz="300"/>
              <a:t>        price: 37.48</a:t>
            </a:r>
            <a:endParaRPr b="1" sz="300"/>
          </a:p>
          <a:p>
            <a:pPr indent="0" lvl="0" marL="0" rtl="0" algn="l">
              <a:lnSpc>
                <a:spcPct val="95000"/>
              </a:lnSpc>
              <a:spcBef>
                <a:spcPts val="0"/>
              </a:spcBef>
              <a:spcAft>
                <a:spcPts val="0"/>
              </a:spcAft>
              <a:buClr>
                <a:schemeClr val="dk1"/>
              </a:buClr>
              <a:buSzPts val="1100"/>
              <a:buFont typeface="Arial"/>
              <a:buNone/>
            </a:pPr>
            <a:r>
              <a:rPr b="1" lang="en" sz="300"/>
              <a:t>        description: "Practical Examples in Apache Spark and Neo4j"</a:t>
            </a:r>
            <a:endParaRPr b="1" sz="300"/>
          </a:p>
          <a:p>
            <a:pPr indent="0" lvl="0" marL="0" rtl="0" algn="l">
              <a:lnSpc>
                <a:spcPct val="95000"/>
              </a:lnSpc>
              <a:spcBef>
                <a:spcPts val="0"/>
              </a:spcBef>
              <a:spcAft>
                <a:spcPts val="0"/>
              </a:spcAft>
              <a:buClr>
                <a:schemeClr val="dk1"/>
              </a:buClr>
              <a:buSzPts val="1100"/>
              <a:buFont typeface="Arial"/>
              <a:buNone/>
            </a:pPr>
            <a:r>
              <a:rPr b="1" lang="en" sz="300"/>
              <a:t>      }</a:t>
            </a:r>
            <a:endParaRPr b="1" sz="300"/>
          </a:p>
          <a:p>
            <a:pPr indent="0" lvl="0" marL="0" rtl="0" algn="l">
              <a:lnSpc>
                <a:spcPct val="95000"/>
              </a:lnSpc>
              <a:spcBef>
                <a:spcPts val="0"/>
              </a:spcBef>
              <a:spcAft>
                <a:spcPts val="0"/>
              </a:spcAft>
              <a:buClr>
                <a:schemeClr val="dk1"/>
              </a:buClr>
              <a:buSzPts val="1100"/>
              <a:buFont typeface="Arial"/>
              <a:buNone/>
            </a:pPr>
            <a:r>
              <a:rPr b="1" lang="en" sz="300"/>
              <a:t>      {</a:t>
            </a:r>
            <a:endParaRPr b="1" sz="300"/>
          </a:p>
          <a:p>
            <a:pPr indent="0" lvl="0" marL="0" rtl="0" algn="l">
              <a:lnSpc>
                <a:spcPct val="95000"/>
              </a:lnSpc>
              <a:spcBef>
                <a:spcPts val="0"/>
              </a:spcBef>
              <a:spcAft>
                <a:spcPts val="0"/>
              </a:spcAft>
              <a:buClr>
                <a:schemeClr val="dk1"/>
              </a:buClr>
              <a:buSzPts val="1100"/>
              <a:buFont typeface="Arial"/>
              <a:buNone/>
            </a:pPr>
            <a:r>
              <a:rPr b="1" lang="en" sz="300"/>
              <a:t>        isbn: "1119387507"</a:t>
            </a:r>
            <a:endParaRPr b="1" sz="300"/>
          </a:p>
          <a:p>
            <a:pPr indent="0" lvl="0" marL="0" rtl="0" algn="l">
              <a:lnSpc>
                <a:spcPct val="95000"/>
              </a:lnSpc>
              <a:spcBef>
                <a:spcPts val="0"/>
              </a:spcBef>
              <a:spcAft>
                <a:spcPts val="0"/>
              </a:spcAft>
              <a:buClr>
                <a:schemeClr val="dk1"/>
              </a:buClr>
              <a:buSzPts val="1100"/>
              <a:buFont typeface="Arial"/>
              <a:buNone/>
            </a:pPr>
            <a:r>
              <a:rPr b="1" lang="en" sz="300"/>
              <a:t>        title: "Inspired"</a:t>
            </a:r>
            <a:endParaRPr b="1" sz="300"/>
          </a:p>
          <a:p>
            <a:pPr indent="0" lvl="0" marL="0" rtl="0" algn="l">
              <a:lnSpc>
                <a:spcPct val="95000"/>
              </a:lnSpc>
              <a:spcBef>
                <a:spcPts val="0"/>
              </a:spcBef>
              <a:spcAft>
                <a:spcPts val="0"/>
              </a:spcAft>
              <a:buClr>
                <a:schemeClr val="dk1"/>
              </a:buClr>
              <a:buSzPts val="1100"/>
              <a:buFont typeface="Arial"/>
              <a:buNone/>
            </a:pPr>
            <a:r>
              <a:rPr b="1" lang="en" sz="300"/>
              <a:t>        price: 21.38</a:t>
            </a:r>
            <a:endParaRPr b="1" sz="300"/>
          </a:p>
          <a:p>
            <a:pPr indent="0" lvl="0" marL="0" rtl="0" algn="l">
              <a:lnSpc>
                <a:spcPct val="95000"/>
              </a:lnSpc>
              <a:spcBef>
                <a:spcPts val="0"/>
              </a:spcBef>
              <a:spcAft>
                <a:spcPts val="0"/>
              </a:spcAft>
              <a:buClr>
                <a:schemeClr val="dk1"/>
              </a:buClr>
              <a:buSzPts val="1100"/>
              <a:buFont typeface="Arial"/>
              <a:buNone/>
            </a:pPr>
            <a:r>
              <a:rPr b="1" lang="en" sz="300"/>
              <a:t>        description: "How to Create Tech Products Customers Love"</a:t>
            </a:r>
            <a:endParaRPr b="1" sz="300"/>
          </a:p>
          <a:p>
            <a:pPr indent="0" lvl="0" marL="0" rtl="0" algn="l">
              <a:lnSpc>
                <a:spcPct val="95000"/>
              </a:lnSpc>
              <a:spcBef>
                <a:spcPts val="0"/>
              </a:spcBef>
              <a:spcAft>
                <a:spcPts val="0"/>
              </a:spcAft>
              <a:buClr>
                <a:schemeClr val="dk1"/>
              </a:buClr>
              <a:buSzPts val="1100"/>
              <a:buFont typeface="Arial"/>
              <a:buNone/>
            </a:pPr>
            <a:r>
              <a:rPr b="1" lang="en" sz="300"/>
              <a:t>      }</a:t>
            </a:r>
            <a:endParaRPr b="1" sz="300"/>
          </a:p>
          <a:p>
            <a:pPr indent="0" lvl="0" marL="0" rtl="0" algn="l">
              <a:lnSpc>
                <a:spcPct val="95000"/>
              </a:lnSpc>
              <a:spcBef>
                <a:spcPts val="0"/>
              </a:spcBef>
              <a:spcAft>
                <a:spcPts val="0"/>
              </a:spcAft>
              <a:buClr>
                <a:schemeClr val="dk1"/>
              </a:buClr>
              <a:buSzPts val="1100"/>
              <a:buFont typeface="Arial"/>
              <a:buNone/>
            </a:pPr>
            <a:r>
              <a:rPr b="1" lang="en" sz="300"/>
              <a:t>      {</a:t>
            </a:r>
            <a:endParaRPr b="1" sz="300"/>
          </a:p>
          <a:p>
            <a:pPr indent="0" lvl="0" marL="0" rtl="0" algn="l">
              <a:lnSpc>
                <a:spcPct val="95000"/>
              </a:lnSpc>
              <a:spcBef>
                <a:spcPts val="0"/>
              </a:spcBef>
              <a:spcAft>
                <a:spcPts val="0"/>
              </a:spcAft>
              <a:buClr>
                <a:schemeClr val="dk1"/>
              </a:buClr>
              <a:buSzPts val="1100"/>
              <a:buFont typeface="Arial"/>
              <a:buNone/>
            </a:pPr>
            <a:r>
              <a:rPr b="1" lang="en" sz="300"/>
              <a:t>        isbn: "190962151X"</a:t>
            </a:r>
            <a:endParaRPr b="1" sz="300"/>
          </a:p>
          <a:p>
            <a:pPr indent="0" lvl="0" marL="0" rtl="0" algn="l">
              <a:lnSpc>
                <a:spcPct val="95000"/>
              </a:lnSpc>
              <a:spcBef>
                <a:spcPts val="0"/>
              </a:spcBef>
              <a:spcAft>
                <a:spcPts val="0"/>
              </a:spcAft>
              <a:buClr>
                <a:schemeClr val="dk1"/>
              </a:buClr>
              <a:buSzPts val="1100"/>
              <a:buFont typeface="Arial"/>
              <a:buNone/>
            </a:pPr>
            <a:r>
              <a:rPr b="1" lang="en" sz="300"/>
              <a:t>        title: "Ross Poldark"</a:t>
            </a:r>
            <a:endParaRPr b="1" sz="300"/>
          </a:p>
          <a:p>
            <a:pPr indent="0" lvl="0" marL="0" rtl="0" algn="l">
              <a:lnSpc>
                <a:spcPct val="95000"/>
              </a:lnSpc>
              <a:spcBef>
                <a:spcPts val="0"/>
              </a:spcBef>
              <a:spcAft>
                <a:spcPts val="0"/>
              </a:spcAft>
              <a:buClr>
                <a:schemeClr val="dk1"/>
              </a:buClr>
              <a:buSzPts val="1100"/>
              <a:buFont typeface="Arial"/>
              <a:buNone/>
            </a:pPr>
            <a:r>
              <a:rPr b="1" lang="en" sz="300"/>
              <a:t>        price: 15.52</a:t>
            </a:r>
            <a:endParaRPr b="1" sz="300"/>
          </a:p>
          <a:p>
            <a:pPr indent="0" lvl="0" marL="0" rtl="0" algn="l">
              <a:lnSpc>
                <a:spcPct val="95000"/>
              </a:lnSpc>
              <a:spcBef>
                <a:spcPts val="0"/>
              </a:spcBef>
              <a:spcAft>
                <a:spcPts val="0"/>
              </a:spcAft>
              <a:buClr>
                <a:schemeClr val="dk1"/>
              </a:buClr>
              <a:buSzPts val="1100"/>
              <a:buFont typeface="Arial"/>
              <a:buNone/>
            </a:pPr>
            <a:r>
              <a:rPr b="1" lang="en" sz="300"/>
              <a:t>        description: "Ross Poldark is the first novel in Winston Graham's sweeping saga of Cornish life in the eighteenth century."</a:t>
            </a:r>
            <a:endParaRPr b="1" sz="300"/>
          </a:p>
          <a:p>
            <a:pPr indent="0" lvl="0" marL="0" rtl="0" algn="l">
              <a:lnSpc>
                <a:spcPct val="95000"/>
              </a:lnSpc>
              <a:spcBef>
                <a:spcPts val="0"/>
              </a:spcBef>
              <a:spcAft>
                <a:spcPts val="0"/>
              </a:spcAft>
              <a:buClr>
                <a:schemeClr val="dk1"/>
              </a:buClr>
              <a:buSzPts val="1100"/>
              <a:buFont typeface="Arial"/>
              <a:buNone/>
            </a:pPr>
            <a:r>
              <a:rPr b="1" lang="en" sz="300"/>
              <a:t>      }</a:t>
            </a:r>
            <a:endParaRPr b="1" sz="300"/>
          </a:p>
          <a:p>
            <a:pPr indent="0" lvl="0" marL="0" rtl="0" algn="l">
              <a:lnSpc>
                <a:spcPct val="95000"/>
              </a:lnSpc>
              <a:spcBef>
                <a:spcPts val="0"/>
              </a:spcBef>
              <a:spcAft>
                <a:spcPts val="0"/>
              </a:spcAft>
              <a:buClr>
                <a:schemeClr val="dk1"/>
              </a:buClr>
              <a:buSzPts val="1100"/>
              <a:buFont typeface="Arial"/>
              <a:buNone/>
            </a:pPr>
            <a:r>
              <a:rPr b="1" lang="en" sz="300"/>
              <a:t>    ]</a:t>
            </a:r>
            <a:endParaRPr b="1" sz="300"/>
          </a:p>
          <a:p>
            <a:pPr indent="0" lvl="0" marL="0" rtl="0" algn="l">
              <a:lnSpc>
                <a:spcPct val="95000"/>
              </a:lnSpc>
              <a:spcBef>
                <a:spcPts val="0"/>
              </a:spcBef>
              <a:spcAft>
                <a:spcPts val="0"/>
              </a:spcAft>
              <a:buClr>
                <a:schemeClr val="dk1"/>
              </a:buClr>
              <a:buSzPts val="1100"/>
              <a:buFont typeface="Arial"/>
              <a:buNone/>
            </a:pPr>
            <a:r>
              <a:rPr b="1" lang="en" sz="300"/>
              <a:t>  ) {</a:t>
            </a:r>
            <a:endParaRPr b="1" sz="300"/>
          </a:p>
          <a:p>
            <a:pPr indent="0" lvl="0" marL="0" rtl="0" algn="l">
              <a:lnSpc>
                <a:spcPct val="95000"/>
              </a:lnSpc>
              <a:spcBef>
                <a:spcPts val="0"/>
              </a:spcBef>
              <a:spcAft>
                <a:spcPts val="0"/>
              </a:spcAft>
              <a:buClr>
                <a:schemeClr val="dk1"/>
              </a:buClr>
              <a:buSzPts val="1100"/>
              <a:buFont typeface="Arial"/>
              <a:buNone/>
            </a:pPr>
            <a:r>
              <a:rPr b="1" lang="en" sz="300"/>
              <a:t>    books {</a:t>
            </a:r>
            <a:endParaRPr b="1" sz="300"/>
          </a:p>
          <a:p>
            <a:pPr indent="0" lvl="0" marL="0" rtl="0" algn="l">
              <a:lnSpc>
                <a:spcPct val="95000"/>
              </a:lnSpc>
              <a:spcBef>
                <a:spcPts val="0"/>
              </a:spcBef>
              <a:spcAft>
                <a:spcPts val="0"/>
              </a:spcAft>
              <a:buClr>
                <a:schemeClr val="dk1"/>
              </a:buClr>
              <a:buSzPts val="1100"/>
              <a:buFont typeface="Arial"/>
              <a:buNone/>
            </a:pPr>
            <a:r>
              <a:rPr b="1" lang="en" sz="300"/>
              <a:t>      title</a:t>
            </a:r>
            <a:endParaRPr b="1" sz="300"/>
          </a:p>
          <a:p>
            <a:pPr indent="0" lvl="0" marL="0" rtl="0" algn="l">
              <a:lnSpc>
                <a:spcPct val="95000"/>
              </a:lnSpc>
              <a:spcBef>
                <a:spcPts val="0"/>
              </a:spcBef>
              <a:spcAft>
                <a:spcPts val="0"/>
              </a:spcAft>
              <a:buClr>
                <a:schemeClr val="dk1"/>
              </a:buClr>
              <a:buSzPts val="1100"/>
              <a:buFont typeface="Arial"/>
              <a:buNone/>
            </a:pPr>
            <a:r>
              <a:rPr b="1" lang="en" sz="300"/>
              <a:t>    }</a:t>
            </a:r>
            <a:endParaRPr b="1" sz="300"/>
          </a:p>
          <a:p>
            <a:pPr indent="0" lvl="0" marL="0" rtl="0" algn="l">
              <a:lnSpc>
                <a:spcPct val="95000"/>
              </a:lnSpc>
              <a:spcBef>
                <a:spcPts val="0"/>
              </a:spcBef>
              <a:spcAft>
                <a:spcPts val="0"/>
              </a:spcAft>
              <a:buClr>
                <a:schemeClr val="dk1"/>
              </a:buClr>
              <a:buSzPts val="1100"/>
              <a:buFont typeface="Arial"/>
              <a:buNone/>
            </a:pPr>
            <a:r>
              <a:rPr b="1" lang="en" sz="300"/>
              <a:t>  }</a:t>
            </a:r>
            <a:endParaRPr b="1" sz="300"/>
          </a:p>
          <a:p>
            <a:pPr indent="0" lvl="0" marL="0" rtl="0" algn="l">
              <a:lnSpc>
                <a:spcPct val="95000"/>
              </a:lnSpc>
              <a:spcBef>
                <a:spcPts val="0"/>
              </a:spcBef>
              <a:spcAft>
                <a:spcPts val="0"/>
              </a:spcAft>
              <a:buClr>
                <a:schemeClr val="dk1"/>
              </a:buClr>
              <a:buSzPts val="1100"/>
              <a:buFont typeface="Arial"/>
              <a:buNone/>
            </a:pPr>
            <a:r>
              <a:t/>
            </a:r>
            <a:endParaRPr b="1" sz="300"/>
          </a:p>
          <a:p>
            <a:pPr indent="0" lvl="0" marL="0" rtl="0" algn="l">
              <a:lnSpc>
                <a:spcPct val="95000"/>
              </a:lnSpc>
              <a:spcBef>
                <a:spcPts val="0"/>
              </a:spcBef>
              <a:spcAft>
                <a:spcPts val="0"/>
              </a:spcAft>
              <a:buClr>
                <a:schemeClr val="dk1"/>
              </a:buClr>
              <a:buSzPts val="1100"/>
              <a:buFont typeface="Arial"/>
              <a:buNone/>
            </a:pPr>
            <a:r>
              <a:rPr b="1" lang="en" sz="300"/>
              <a:t>  createCustomers(</a:t>
            </a:r>
            <a:endParaRPr b="1" sz="300"/>
          </a:p>
          <a:p>
            <a:pPr indent="0" lvl="0" marL="0" rtl="0" algn="l">
              <a:lnSpc>
                <a:spcPct val="95000"/>
              </a:lnSpc>
              <a:spcBef>
                <a:spcPts val="0"/>
              </a:spcBef>
              <a:spcAft>
                <a:spcPts val="0"/>
              </a:spcAft>
              <a:buClr>
                <a:schemeClr val="dk1"/>
              </a:buClr>
              <a:buSzPts val="1100"/>
              <a:buFont typeface="Arial"/>
              <a:buNone/>
            </a:pPr>
            <a:r>
              <a:rPr b="1" lang="en" sz="300"/>
              <a:t>    input: [</a:t>
            </a:r>
            <a:endParaRPr b="1" sz="300"/>
          </a:p>
          <a:p>
            <a:pPr indent="0" lvl="0" marL="0" rtl="0" algn="l">
              <a:lnSpc>
                <a:spcPct val="95000"/>
              </a:lnSpc>
              <a:spcBef>
                <a:spcPts val="0"/>
              </a:spcBef>
              <a:spcAft>
                <a:spcPts val="0"/>
              </a:spcAft>
              <a:buClr>
                <a:schemeClr val="dk1"/>
              </a:buClr>
              <a:buSzPts val="1100"/>
              <a:buFont typeface="Arial"/>
              <a:buNone/>
            </a:pPr>
            <a:r>
              <a:rPr b="1" lang="en" sz="300"/>
              <a:t>      {</a:t>
            </a:r>
            <a:endParaRPr b="1" sz="300"/>
          </a:p>
          <a:p>
            <a:pPr indent="0" lvl="0" marL="0" rtl="0" algn="l">
              <a:lnSpc>
                <a:spcPct val="95000"/>
              </a:lnSpc>
              <a:spcBef>
                <a:spcPts val="0"/>
              </a:spcBef>
              <a:spcAft>
                <a:spcPts val="0"/>
              </a:spcAft>
              <a:buClr>
                <a:schemeClr val="dk1"/>
              </a:buClr>
              <a:buSzPts val="1100"/>
              <a:buFont typeface="Arial"/>
              <a:buNone/>
            </a:pPr>
            <a:r>
              <a:rPr b="1" lang="en" sz="300"/>
              <a:t>        username: "EmilEifrem7474"</a:t>
            </a:r>
            <a:endParaRPr b="1" sz="300"/>
          </a:p>
          <a:p>
            <a:pPr indent="0" lvl="0" marL="0" rtl="0" algn="l">
              <a:lnSpc>
                <a:spcPct val="95000"/>
              </a:lnSpc>
              <a:spcBef>
                <a:spcPts val="0"/>
              </a:spcBef>
              <a:spcAft>
                <a:spcPts val="0"/>
              </a:spcAft>
              <a:buClr>
                <a:schemeClr val="dk1"/>
              </a:buClr>
              <a:buSzPts val="1100"/>
              <a:buFont typeface="Arial"/>
              <a:buNone/>
            </a:pPr>
            <a:r>
              <a:rPr b="1" lang="en" sz="300"/>
              <a:t>        reviews: {</a:t>
            </a:r>
            <a:endParaRPr b="1" sz="300"/>
          </a:p>
          <a:p>
            <a:pPr indent="0" lvl="0" marL="0" rtl="0" algn="l">
              <a:lnSpc>
                <a:spcPct val="95000"/>
              </a:lnSpc>
              <a:spcBef>
                <a:spcPts val="0"/>
              </a:spcBef>
              <a:spcAft>
                <a:spcPts val="0"/>
              </a:spcAft>
              <a:buClr>
                <a:schemeClr val="dk1"/>
              </a:buClr>
              <a:buSzPts val="1100"/>
              <a:buFont typeface="Arial"/>
              <a:buNone/>
            </a:pPr>
            <a:r>
              <a:rPr b="1" lang="en" sz="300"/>
              <a:t>          create: {</a:t>
            </a:r>
            <a:endParaRPr b="1" sz="300"/>
          </a:p>
          <a:p>
            <a:pPr indent="0" lvl="0" marL="0" rtl="0" algn="l">
              <a:lnSpc>
                <a:spcPct val="95000"/>
              </a:lnSpc>
              <a:spcBef>
                <a:spcPts val="0"/>
              </a:spcBef>
              <a:spcAft>
                <a:spcPts val="0"/>
              </a:spcAft>
              <a:buClr>
                <a:schemeClr val="dk1"/>
              </a:buClr>
              <a:buSzPts val="1100"/>
              <a:buFont typeface="Arial"/>
              <a:buNone/>
            </a:pPr>
            <a:r>
              <a:rPr b="1" lang="en" sz="300"/>
              <a:t>            node: {</a:t>
            </a:r>
            <a:endParaRPr b="1" sz="300"/>
          </a:p>
          <a:p>
            <a:pPr indent="0" lvl="0" marL="0" rtl="0" algn="l">
              <a:lnSpc>
                <a:spcPct val="95000"/>
              </a:lnSpc>
              <a:spcBef>
                <a:spcPts val="0"/>
              </a:spcBef>
              <a:spcAft>
                <a:spcPts val="0"/>
              </a:spcAft>
              <a:buClr>
                <a:schemeClr val="dk1"/>
              </a:buClr>
              <a:buSzPts val="1100"/>
              <a:buFont typeface="Arial"/>
              <a:buNone/>
            </a:pPr>
            <a:r>
              <a:rPr b="1" lang="en" sz="300"/>
              <a:t>              rating: 5</a:t>
            </a:r>
            <a:endParaRPr b="1" sz="300"/>
          </a:p>
          <a:p>
            <a:pPr indent="0" lvl="0" marL="0" rtl="0" algn="l">
              <a:lnSpc>
                <a:spcPct val="95000"/>
              </a:lnSpc>
              <a:spcBef>
                <a:spcPts val="0"/>
              </a:spcBef>
              <a:spcAft>
                <a:spcPts val="0"/>
              </a:spcAft>
              <a:buClr>
                <a:schemeClr val="dk1"/>
              </a:buClr>
              <a:buSzPts val="1100"/>
              <a:buFont typeface="Arial"/>
              <a:buNone/>
            </a:pPr>
            <a:r>
              <a:rPr b="1" lang="en" sz="300"/>
              <a:t>              text: "Best overview of graph data science!"</a:t>
            </a:r>
            <a:endParaRPr b="1" sz="300"/>
          </a:p>
          <a:p>
            <a:pPr indent="0" lvl="0" marL="0" rtl="0" algn="l">
              <a:lnSpc>
                <a:spcPct val="95000"/>
              </a:lnSpc>
              <a:spcBef>
                <a:spcPts val="0"/>
              </a:spcBef>
              <a:spcAft>
                <a:spcPts val="0"/>
              </a:spcAft>
              <a:buClr>
                <a:schemeClr val="dk1"/>
              </a:buClr>
              <a:buSzPts val="1100"/>
              <a:buFont typeface="Arial"/>
              <a:buNone/>
            </a:pPr>
            <a:r>
              <a:rPr b="1" lang="en" sz="300"/>
              <a:t>              book: { connect: { where: { node: { isbn: "1492047686" } } } }</a:t>
            </a:r>
            <a:endParaRPr b="1" sz="300"/>
          </a:p>
          <a:p>
            <a:pPr indent="0" lvl="0" marL="0" rtl="0" algn="l">
              <a:lnSpc>
                <a:spcPct val="95000"/>
              </a:lnSpc>
              <a:spcBef>
                <a:spcPts val="0"/>
              </a:spcBef>
              <a:spcAft>
                <a:spcPts val="0"/>
              </a:spcAft>
              <a:buClr>
                <a:schemeClr val="dk1"/>
              </a:buClr>
              <a:buSzPts val="1100"/>
              <a:buFont typeface="Arial"/>
              <a:buNone/>
            </a:pPr>
            <a:r>
              <a:rPr b="1" lang="en" sz="300"/>
              <a:t>            }</a:t>
            </a:r>
            <a:endParaRPr b="1" sz="300"/>
          </a:p>
          <a:p>
            <a:pPr indent="0" lvl="0" marL="0" rtl="0" algn="l">
              <a:lnSpc>
                <a:spcPct val="95000"/>
              </a:lnSpc>
              <a:spcBef>
                <a:spcPts val="0"/>
              </a:spcBef>
              <a:spcAft>
                <a:spcPts val="0"/>
              </a:spcAft>
              <a:buClr>
                <a:schemeClr val="dk1"/>
              </a:buClr>
              <a:buSzPts val="1100"/>
              <a:buFont typeface="Arial"/>
              <a:buNone/>
            </a:pPr>
            <a:r>
              <a:rPr b="1" lang="en" sz="300"/>
              <a:t>          }</a:t>
            </a:r>
            <a:endParaRPr b="1" sz="300"/>
          </a:p>
          <a:p>
            <a:pPr indent="0" lvl="0" marL="0" rtl="0" algn="l">
              <a:lnSpc>
                <a:spcPct val="95000"/>
              </a:lnSpc>
              <a:spcBef>
                <a:spcPts val="0"/>
              </a:spcBef>
              <a:spcAft>
                <a:spcPts val="0"/>
              </a:spcAft>
              <a:buClr>
                <a:schemeClr val="dk1"/>
              </a:buClr>
              <a:buSzPts val="1100"/>
              <a:buFont typeface="Arial"/>
              <a:buNone/>
            </a:pPr>
            <a:r>
              <a:rPr b="1" lang="en" sz="300"/>
              <a:t>        }</a:t>
            </a:r>
            <a:endParaRPr b="1" sz="300"/>
          </a:p>
          <a:p>
            <a:pPr indent="0" lvl="0" marL="0" rtl="0" algn="l">
              <a:lnSpc>
                <a:spcPct val="95000"/>
              </a:lnSpc>
              <a:spcBef>
                <a:spcPts val="0"/>
              </a:spcBef>
              <a:spcAft>
                <a:spcPts val="0"/>
              </a:spcAft>
              <a:buClr>
                <a:schemeClr val="dk1"/>
              </a:buClr>
              <a:buSzPts val="1100"/>
              <a:buFont typeface="Arial"/>
              <a:buNone/>
            </a:pPr>
            <a:r>
              <a:rPr b="1" lang="en" sz="300"/>
              <a:t>        orders: {</a:t>
            </a:r>
            <a:endParaRPr b="1" sz="300"/>
          </a:p>
          <a:p>
            <a:pPr indent="0" lvl="0" marL="0" rtl="0" algn="l">
              <a:lnSpc>
                <a:spcPct val="95000"/>
              </a:lnSpc>
              <a:spcBef>
                <a:spcPts val="0"/>
              </a:spcBef>
              <a:spcAft>
                <a:spcPts val="0"/>
              </a:spcAft>
              <a:buClr>
                <a:schemeClr val="dk1"/>
              </a:buClr>
              <a:buSzPts val="1100"/>
              <a:buFont typeface="Arial"/>
              <a:buNone/>
            </a:pPr>
            <a:r>
              <a:rPr b="1" lang="en" sz="300"/>
              <a:t>          create: {</a:t>
            </a:r>
            <a:endParaRPr b="1" sz="300"/>
          </a:p>
          <a:p>
            <a:pPr indent="0" lvl="0" marL="0" rtl="0" algn="l">
              <a:lnSpc>
                <a:spcPct val="95000"/>
              </a:lnSpc>
              <a:spcBef>
                <a:spcPts val="0"/>
              </a:spcBef>
              <a:spcAft>
                <a:spcPts val="0"/>
              </a:spcAft>
              <a:buClr>
                <a:schemeClr val="dk1"/>
              </a:buClr>
              <a:buSzPts val="1100"/>
              <a:buFont typeface="Arial"/>
              <a:buNone/>
            </a:pPr>
            <a:r>
              <a:rPr b="1" lang="en" sz="300"/>
              <a:t>            node: {</a:t>
            </a:r>
            <a:endParaRPr b="1" sz="300"/>
          </a:p>
          <a:p>
            <a:pPr indent="0" lvl="0" marL="0" rtl="0" algn="l">
              <a:lnSpc>
                <a:spcPct val="95000"/>
              </a:lnSpc>
              <a:spcBef>
                <a:spcPts val="0"/>
              </a:spcBef>
              <a:spcAft>
                <a:spcPts val="0"/>
              </a:spcAft>
              <a:buClr>
                <a:schemeClr val="dk1"/>
              </a:buClr>
              <a:buSzPts val="1100"/>
              <a:buFont typeface="Arial"/>
              <a:buNone/>
            </a:pPr>
            <a:r>
              <a:rPr b="1" lang="en" sz="300"/>
              <a:t>              books: {</a:t>
            </a:r>
            <a:endParaRPr b="1" sz="300"/>
          </a:p>
          <a:p>
            <a:pPr indent="0" lvl="0" marL="0" rtl="0" algn="l">
              <a:lnSpc>
                <a:spcPct val="95000"/>
              </a:lnSpc>
              <a:spcBef>
                <a:spcPts val="0"/>
              </a:spcBef>
              <a:spcAft>
                <a:spcPts val="0"/>
              </a:spcAft>
              <a:buClr>
                <a:schemeClr val="dk1"/>
              </a:buClr>
              <a:buSzPts val="1100"/>
              <a:buFont typeface="Arial"/>
              <a:buNone/>
            </a:pPr>
            <a:r>
              <a:rPr b="1" lang="en" sz="300"/>
              <a:t>                connect: { where: { node: { title: "Graph Algorithms" } } }</a:t>
            </a:r>
            <a:endParaRPr b="1" sz="300"/>
          </a:p>
          <a:p>
            <a:pPr indent="0" lvl="0" marL="0" rtl="0" algn="l">
              <a:lnSpc>
                <a:spcPct val="95000"/>
              </a:lnSpc>
              <a:spcBef>
                <a:spcPts val="0"/>
              </a:spcBef>
              <a:spcAft>
                <a:spcPts val="0"/>
              </a:spcAft>
              <a:buClr>
                <a:schemeClr val="dk1"/>
              </a:buClr>
              <a:buSzPts val="1100"/>
              <a:buFont typeface="Arial"/>
              <a:buNone/>
            </a:pPr>
            <a:r>
              <a:rPr b="1" lang="en" sz="300"/>
              <a:t>              }</a:t>
            </a:r>
            <a:endParaRPr b="1" sz="300"/>
          </a:p>
          <a:p>
            <a:pPr indent="0" lvl="0" marL="0" rtl="0" algn="l">
              <a:lnSpc>
                <a:spcPct val="95000"/>
              </a:lnSpc>
              <a:spcBef>
                <a:spcPts val="0"/>
              </a:spcBef>
              <a:spcAft>
                <a:spcPts val="0"/>
              </a:spcAft>
              <a:buClr>
                <a:schemeClr val="dk1"/>
              </a:buClr>
              <a:buSzPts val="1100"/>
              <a:buFont typeface="Arial"/>
              <a:buNone/>
            </a:pPr>
            <a:r>
              <a:rPr b="1" lang="en" sz="300"/>
              <a:t>              shipTo: {</a:t>
            </a:r>
            <a:endParaRPr b="1" sz="300"/>
          </a:p>
          <a:p>
            <a:pPr indent="0" lvl="0" marL="0" rtl="0" algn="l">
              <a:lnSpc>
                <a:spcPct val="95000"/>
              </a:lnSpc>
              <a:spcBef>
                <a:spcPts val="0"/>
              </a:spcBef>
              <a:spcAft>
                <a:spcPts val="0"/>
              </a:spcAft>
              <a:buClr>
                <a:schemeClr val="dk1"/>
              </a:buClr>
              <a:buSzPts val="1100"/>
              <a:buFont typeface="Arial"/>
              <a:buNone/>
            </a:pPr>
            <a:r>
              <a:rPr b="1" lang="en" sz="300"/>
              <a:t>                create: {</a:t>
            </a:r>
            <a:endParaRPr b="1" sz="300"/>
          </a:p>
          <a:p>
            <a:pPr indent="0" lvl="0" marL="0" rtl="0" algn="l">
              <a:lnSpc>
                <a:spcPct val="95000"/>
              </a:lnSpc>
              <a:spcBef>
                <a:spcPts val="0"/>
              </a:spcBef>
              <a:spcAft>
                <a:spcPts val="0"/>
              </a:spcAft>
              <a:buClr>
                <a:schemeClr val="dk1"/>
              </a:buClr>
              <a:buSzPts val="1100"/>
              <a:buFont typeface="Arial"/>
              <a:buNone/>
            </a:pPr>
            <a:r>
              <a:rPr b="1" lang="en" sz="300"/>
              <a:t>                  node: {</a:t>
            </a:r>
            <a:endParaRPr b="1" sz="300"/>
          </a:p>
          <a:p>
            <a:pPr indent="0" lvl="0" marL="0" rtl="0" algn="l">
              <a:lnSpc>
                <a:spcPct val="95000"/>
              </a:lnSpc>
              <a:spcBef>
                <a:spcPts val="0"/>
              </a:spcBef>
              <a:spcAft>
                <a:spcPts val="0"/>
              </a:spcAft>
              <a:buClr>
                <a:schemeClr val="dk1"/>
              </a:buClr>
              <a:buSzPts val="1100"/>
              <a:buFont typeface="Arial"/>
              <a:buNone/>
            </a:pPr>
            <a:r>
              <a:rPr b="1" lang="en" sz="300"/>
              <a:t>                    address: "111 E 5th Ave, San Mateo, CA 94401"</a:t>
            </a:r>
            <a:endParaRPr b="1" sz="300"/>
          </a:p>
          <a:p>
            <a:pPr indent="0" lvl="0" marL="0" rtl="0" algn="l">
              <a:lnSpc>
                <a:spcPct val="95000"/>
              </a:lnSpc>
              <a:spcBef>
                <a:spcPts val="0"/>
              </a:spcBef>
              <a:spcAft>
                <a:spcPts val="0"/>
              </a:spcAft>
              <a:buClr>
                <a:schemeClr val="dk1"/>
              </a:buClr>
              <a:buSzPts val="1100"/>
              <a:buFont typeface="Arial"/>
              <a:buNone/>
            </a:pPr>
            <a:r>
              <a:rPr b="1" lang="en" sz="300"/>
              <a:t>                    location: {</a:t>
            </a:r>
            <a:endParaRPr b="1" sz="300"/>
          </a:p>
          <a:p>
            <a:pPr indent="0" lvl="0" marL="0" rtl="0" algn="l">
              <a:lnSpc>
                <a:spcPct val="95000"/>
              </a:lnSpc>
              <a:spcBef>
                <a:spcPts val="0"/>
              </a:spcBef>
              <a:spcAft>
                <a:spcPts val="0"/>
              </a:spcAft>
              <a:buClr>
                <a:schemeClr val="dk1"/>
              </a:buClr>
              <a:buSzPts val="1100"/>
              <a:buFont typeface="Arial"/>
              <a:buNone/>
            </a:pPr>
            <a:r>
              <a:rPr b="1" lang="en" sz="300"/>
              <a:t>                      latitude: 37.5635980790</a:t>
            </a:r>
            <a:endParaRPr b="1" sz="300"/>
          </a:p>
          <a:p>
            <a:pPr indent="0" lvl="0" marL="0" rtl="0" algn="l">
              <a:lnSpc>
                <a:spcPct val="95000"/>
              </a:lnSpc>
              <a:spcBef>
                <a:spcPts val="0"/>
              </a:spcBef>
              <a:spcAft>
                <a:spcPts val="0"/>
              </a:spcAft>
              <a:buClr>
                <a:schemeClr val="dk1"/>
              </a:buClr>
              <a:buSzPts val="1100"/>
              <a:buFont typeface="Arial"/>
              <a:buNone/>
            </a:pPr>
            <a:r>
              <a:rPr b="1" lang="en" sz="300"/>
              <a:t>                      longitude: -122.322243272725</a:t>
            </a:r>
            <a:endParaRPr b="1" sz="300"/>
          </a:p>
          <a:p>
            <a:pPr indent="0" lvl="0" marL="0" rtl="0" algn="l">
              <a:lnSpc>
                <a:spcPct val="95000"/>
              </a:lnSpc>
              <a:spcBef>
                <a:spcPts val="0"/>
              </a:spcBef>
              <a:spcAft>
                <a:spcPts val="0"/>
              </a:spcAft>
              <a:buClr>
                <a:schemeClr val="dk1"/>
              </a:buClr>
              <a:buSzPts val="1100"/>
              <a:buFont typeface="Arial"/>
              <a:buNone/>
            </a:pPr>
            <a:r>
              <a:rPr b="1" lang="en" sz="300"/>
              <a:t>                    }</a:t>
            </a:r>
            <a:endParaRPr b="1" sz="300"/>
          </a:p>
          <a:p>
            <a:pPr indent="0" lvl="0" marL="0" rtl="0" algn="l">
              <a:lnSpc>
                <a:spcPct val="95000"/>
              </a:lnSpc>
              <a:spcBef>
                <a:spcPts val="0"/>
              </a:spcBef>
              <a:spcAft>
                <a:spcPts val="0"/>
              </a:spcAft>
              <a:buClr>
                <a:schemeClr val="dk1"/>
              </a:buClr>
              <a:buSzPts val="1100"/>
              <a:buFont typeface="Arial"/>
              <a:buNone/>
            </a:pPr>
            <a:r>
              <a:rPr b="1" lang="en" sz="300"/>
              <a:t>                  }</a:t>
            </a:r>
            <a:endParaRPr b="1" sz="300"/>
          </a:p>
          <a:p>
            <a:pPr indent="0" lvl="0" marL="0" rtl="0" algn="l">
              <a:lnSpc>
                <a:spcPct val="95000"/>
              </a:lnSpc>
              <a:spcBef>
                <a:spcPts val="0"/>
              </a:spcBef>
              <a:spcAft>
                <a:spcPts val="0"/>
              </a:spcAft>
              <a:buClr>
                <a:schemeClr val="dk1"/>
              </a:buClr>
              <a:buSzPts val="1100"/>
              <a:buFont typeface="Arial"/>
              <a:buNone/>
            </a:pPr>
            <a:r>
              <a:rPr b="1" lang="en" sz="300"/>
              <a:t>                }</a:t>
            </a:r>
            <a:endParaRPr b="1" sz="300"/>
          </a:p>
          <a:p>
            <a:pPr indent="0" lvl="0" marL="0" rtl="0" algn="l">
              <a:lnSpc>
                <a:spcPct val="95000"/>
              </a:lnSpc>
              <a:spcBef>
                <a:spcPts val="0"/>
              </a:spcBef>
              <a:spcAft>
                <a:spcPts val="0"/>
              </a:spcAft>
              <a:buClr>
                <a:schemeClr val="dk1"/>
              </a:buClr>
              <a:buSzPts val="1100"/>
              <a:buFont typeface="Arial"/>
              <a:buNone/>
            </a:pPr>
            <a:r>
              <a:rPr b="1" lang="en" sz="300"/>
              <a:t>              }</a:t>
            </a:r>
            <a:endParaRPr b="1" sz="300"/>
          </a:p>
          <a:p>
            <a:pPr indent="0" lvl="0" marL="0" rtl="0" algn="l">
              <a:lnSpc>
                <a:spcPct val="95000"/>
              </a:lnSpc>
              <a:spcBef>
                <a:spcPts val="0"/>
              </a:spcBef>
              <a:spcAft>
                <a:spcPts val="0"/>
              </a:spcAft>
              <a:buClr>
                <a:schemeClr val="dk1"/>
              </a:buClr>
              <a:buSzPts val="1100"/>
              <a:buFont typeface="Arial"/>
              <a:buNone/>
            </a:pPr>
            <a:r>
              <a:rPr b="1" lang="en" sz="300"/>
              <a:t>            }</a:t>
            </a:r>
            <a:endParaRPr b="1" sz="300"/>
          </a:p>
          <a:p>
            <a:pPr indent="0" lvl="0" marL="0" rtl="0" algn="l">
              <a:lnSpc>
                <a:spcPct val="95000"/>
              </a:lnSpc>
              <a:spcBef>
                <a:spcPts val="0"/>
              </a:spcBef>
              <a:spcAft>
                <a:spcPts val="0"/>
              </a:spcAft>
              <a:buClr>
                <a:schemeClr val="dk1"/>
              </a:buClr>
              <a:buSzPts val="1100"/>
              <a:buFont typeface="Arial"/>
              <a:buNone/>
            </a:pPr>
            <a:r>
              <a:rPr b="1" lang="en" sz="300"/>
              <a:t>          }</a:t>
            </a:r>
            <a:endParaRPr b="1" sz="300"/>
          </a:p>
          <a:p>
            <a:pPr indent="0" lvl="0" marL="0" rtl="0" algn="l">
              <a:lnSpc>
                <a:spcPct val="95000"/>
              </a:lnSpc>
              <a:spcBef>
                <a:spcPts val="0"/>
              </a:spcBef>
              <a:spcAft>
                <a:spcPts val="0"/>
              </a:spcAft>
              <a:buClr>
                <a:schemeClr val="dk1"/>
              </a:buClr>
              <a:buSzPts val="1100"/>
              <a:buFont typeface="Arial"/>
              <a:buNone/>
            </a:pPr>
            <a:r>
              <a:rPr b="1" lang="en" sz="300"/>
              <a:t>        }</a:t>
            </a:r>
            <a:endParaRPr b="1" sz="300"/>
          </a:p>
          <a:p>
            <a:pPr indent="0" lvl="0" marL="0" rtl="0" algn="l">
              <a:lnSpc>
                <a:spcPct val="95000"/>
              </a:lnSpc>
              <a:spcBef>
                <a:spcPts val="0"/>
              </a:spcBef>
              <a:spcAft>
                <a:spcPts val="0"/>
              </a:spcAft>
              <a:buClr>
                <a:schemeClr val="dk1"/>
              </a:buClr>
              <a:buSzPts val="1100"/>
              <a:buFont typeface="Arial"/>
              <a:buNone/>
            </a:pPr>
            <a:r>
              <a:rPr b="1" lang="en" sz="300"/>
              <a:t>      }</a:t>
            </a:r>
            <a:endParaRPr b="1" sz="300"/>
          </a:p>
          <a:p>
            <a:pPr indent="0" lvl="0" marL="0" rtl="0" algn="l">
              <a:lnSpc>
                <a:spcPct val="95000"/>
              </a:lnSpc>
              <a:spcBef>
                <a:spcPts val="0"/>
              </a:spcBef>
              <a:spcAft>
                <a:spcPts val="0"/>
              </a:spcAft>
              <a:buClr>
                <a:schemeClr val="dk1"/>
              </a:buClr>
              <a:buSzPts val="1100"/>
              <a:buFont typeface="Arial"/>
              <a:buNone/>
            </a:pPr>
            <a:r>
              <a:rPr b="1" lang="en" sz="300"/>
              <a:t>      {</a:t>
            </a:r>
            <a:endParaRPr b="1" sz="300"/>
          </a:p>
          <a:p>
            <a:pPr indent="0" lvl="0" marL="0" rtl="0" algn="l">
              <a:lnSpc>
                <a:spcPct val="95000"/>
              </a:lnSpc>
              <a:spcBef>
                <a:spcPts val="0"/>
              </a:spcBef>
              <a:spcAft>
                <a:spcPts val="0"/>
              </a:spcAft>
              <a:buClr>
                <a:schemeClr val="dk1"/>
              </a:buClr>
              <a:buSzPts val="1100"/>
              <a:buFont typeface="Arial"/>
              <a:buNone/>
            </a:pPr>
            <a:r>
              <a:rPr b="1" lang="en" sz="300"/>
              <a:t>        username: "BookLover123"</a:t>
            </a:r>
            <a:endParaRPr b="1" sz="300"/>
          </a:p>
          <a:p>
            <a:pPr indent="0" lvl="0" marL="0" rtl="0" algn="l">
              <a:lnSpc>
                <a:spcPct val="95000"/>
              </a:lnSpc>
              <a:spcBef>
                <a:spcPts val="0"/>
              </a:spcBef>
              <a:spcAft>
                <a:spcPts val="0"/>
              </a:spcAft>
              <a:buClr>
                <a:schemeClr val="dk1"/>
              </a:buClr>
              <a:buSzPts val="1100"/>
              <a:buFont typeface="Arial"/>
              <a:buNone/>
            </a:pPr>
            <a:r>
              <a:rPr b="1" lang="en" sz="300"/>
              <a:t>        reviews: {</a:t>
            </a:r>
            <a:endParaRPr b="1" sz="300"/>
          </a:p>
          <a:p>
            <a:pPr indent="0" lvl="0" marL="0" rtl="0" algn="l">
              <a:lnSpc>
                <a:spcPct val="95000"/>
              </a:lnSpc>
              <a:spcBef>
                <a:spcPts val="0"/>
              </a:spcBef>
              <a:spcAft>
                <a:spcPts val="0"/>
              </a:spcAft>
              <a:buClr>
                <a:schemeClr val="dk1"/>
              </a:buClr>
              <a:buSzPts val="1100"/>
              <a:buFont typeface="Arial"/>
              <a:buNone/>
            </a:pPr>
            <a:r>
              <a:rPr b="1" lang="en" sz="300"/>
              <a:t>          create: {</a:t>
            </a:r>
            <a:endParaRPr b="1" sz="300"/>
          </a:p>
          <a:p>
            <a:pPr indent="0" lvl="0" marL="0" rtl="0" algn="l">
              <a:lnSpc>
                <a:spcPct val="95000"/>
              </a:lnSpc>
              <a:spcBef>
                <a:spcPts val="0"/>
              </a:spcBef>
              <a:spcAft>
                <a:spcPts val="0"/>
              </a:spcAft>
              <a:buClr>
                <a:schemeClr val="dk1"/>
              </a:buClr>
              <a:buSzPts val="1100"/>
              <a:buFont typeface="Arial"/>
              <a:buNone/>
            </a:pPr>
            <a:r>
              <a:rPr b="1" lang="en" sz="300"/>
              <a:t>            node: {</a:t>
            </a:r>
            <a:endParaRPr b="1" sz="300"/>
          </a:p>
          <a:p>
            <a:pPr indent="0" lvl="0" marL="0" rtl="0" algn="l">
              <a:lnSpc>
                <a:spcPct val="95000"/>
              </a:lnSpc>
              <a:spcBef>
                <a:spcPts val="0"/>
              </a:spcBef>
              <a:spcAft>
                <a:spcPts val="0"/>
              </a:spcAft>
              <a:buClr>
                <a:schemeClr val="dk1"/>
              </a:buClr>
              <a:buSzPts val="1100"/>
              <a:buFont typeface="Arial"/>
              <a:buNone/>
            </a:pPr>
            <a:r>
              <a:rPr b="1" lang="en" sz="300"/>
              <a:t>              rating: 4</a:t>
            </a:r>
            <a:endParaRPr b="1" sz="300"/>
          </a:p>
          <a:p>
            <a:pPr indent="0" lvl="0" marL="0" rtl="0" algn="l">
              <a:lnSpc>
                <a:spcPct val="95000"/>
              </a:lnSpc>
              <a:spcBef>
                <a:spcPts val="0"/>
              </a:spcBef>
              <a:spcAft>
                <a:spcPts val="0"/>
              </a:spcAft>
              <a:buClr>
                <a:schemeClr val="dk1"/>
              </a:buClr>
              <a:buSzPts val="1100"/>
              <a:buFont typeface="Arial"/>
              <a:buNone/>
            </a:pPr>
            <a:r>
              <a:rPr b="1" lang="en" sz="300"/>
              <a:t>              text: "Beautiful depiction of Cornwall."</a:t>
            </a:r>
            <a:endParaRPr b="1" sz="300"/>
          </a:p>
          <a:p>
            <a:pPr indent="0" lvl="0" marL="0" rtl="0" algn="l">
              <a:lnSpc>
                <a:spcPct val="95000"/>
              </a:lnSpc>
              <a:spcBef>
                <a:spcPts val="0"/>
              </a:spcBef>
              <a:spcAft>
                <a:spcPts val="0"/>
              </a:spcAft>
              <a:buClr>
                <a:schemeClr val="dk1"/>
              </a:buClr>
              <a:buSzPts val="1100"/>
              <a:buFont typeface="Arial"/>
              <a:buNone/>
            </a:pPr>
            <a:r>
              <a:rPr b="1" lang="en" sz="300"/>
              <a:t>              book: { connect: { where: { node: { isbn: "190962151X" } } } }</a:t>
            </a:r>
            <a:endParaRPr b="1" sz="300"/>
          </a:p>
          <a:p>
            <a:pPr indent="0" lvl="0" marL="0" rtl="0" algn="l">
              <a:lnSpc>
                <a:spcPct val="95000"/>
              </a:lnSpc>
              <a:spcBef>
                <a:spcPts val="0"/>
              </a:spcBef>
              <a:spcAft>
                <a:spcPts val="0"/>
              </a:spcAft>
              <a:buClr>
                <a:schemeClr val="dk1"/>
              </a:buClr>
              <a:buSzPts val="1100"/>
              <a:buFont typeface="Arial"/>
              <a:buNone/>
            </a:pPr>
            <a:r>
              <a:rPr b="1" lang="en" sz="300"/>
              <a:t>            }</a:t>
            </a:r>
            <a:endParaRPr b="1" sz="300"/>
          </a:p>
          <a:p>
            <a:pPr indent="0" lvl="0" marL="0" rtl="0" algn="l">
              <a:lnSpc>
                <a:spcPct val="95000"/>
              </a:lnSpc>
              <a:spcBef>
                <a:spcPts val="0"/>
              </a:spcBef>
              <a:spcAft>
                <a:spcPts val="0"/>
              </a:spcAft>
              <a:buClr>
                <a:schemeClr val="dk1"/>
              </a:buClr>
              <a:buSzPts val="1100"/>
              <a:buFont typeface="Arial"/>
              <a:buNone/>
            </a:pPr>
            <a:r>
              <a:rPr b="1" lang="en" sz="300"/>
              <a:t>          }</a:t>
            </a:r>
            <a:endParaRPr b="1" sz="300"/>
          </a:p>
          <a:p>
            <a:pPr indent="0" lvl="0" marL="0" rtl="0" algn="l">
              <a:lnSpc>
                <a:spcPct val="95000"/>
              </a:lnSpc>
              <a:spcBef>
                <a:spcPts val="0"/>
              </a:spcBef>
              <a:spcAft>
                <a:spcPts val="0"/>
              </a:spcAft>
              <a:buClr>
                <a:schemeClr val="dk1"/>
              </a:buClr>
              <a:buSzPts val="1100"/>
              <a:buFont typeface="Arial"/>
              <a:buNone/>
            </a:pPr>
            <a:r>
              <a:rPr b="1" lang="en" sz="300"/>
              <a:t>        }</a:t>
            </a:r>
            <a:endParaRPr b="1" sz="300"/>
          </a:p>
          <a:p>
            <a:pPr indent="0" lvl="0" marL="0" rtl="0" algn="l">
              <a:lnSpc>
                <a:spcPct val="95000"/>
              </a:lnSpc>
              <a:spcBef>
                <a:spcPts val="0"/>
              </a:spcBef>
              <a:spcAft>
                <a:spcPts val="0"/>
              </a:spcAft>
              <a:buClr>
                <a:schemeClr val="dk1"/>
              </a:buClr>
              <a:buSzPts val="1100"/>
              <a:buFont typeface="Arial"/>
              <a:buNone/>
            </a:pPr>
            <a:r>
              <a:rPr b="1" lang="en" sz="300"/>
              <a:t>        orders: {</a:t>
            </a:r>
            <a:endParaRPr b="1" sz="300"/>
          </a:p>
          <a:p>
            <a:pPr indent="0" lvl="0" marL="0" rtl="0" algn="l">
              <a:lnSpc>
                <a:spcPct val="95000"/>
              </a:lnSpc>
              <a:spcBef>
                <a:spcPts val="0"/>
              </a:spcBef>
              <a:spcAft>
                <a:spcPts val="0"/>
              </a:spcAft>
              <a:buClr>
                <a:schemeClr val="dk1"/>
              </a:buClr>
              <a:buSzPts val="1100"/>
              <a:buFont typeface="Arial"/>
              <a:buNone/>
            </a:pPr>
            <a:r>
              <a:rPr b="1" lang="en" sz="300"/>
              <a:t>          create: {</a:t>
            </a:r>
            <a:endParaRPr b="1" sz="300"/>
          </a:p>
          <a:p>
            <a:pPr indent="0" lvl="0" marL="0" rtl="0" algn="l">
              <a:lnSpc>
                <a:spcPct val="95000"/>
              </a:lnSpc>
              <a:spcBef>
                <a:spcPts val="0"/>
              </a:spcBef>
              <a:spcAft>
                <a:spcPts val="0"/>
              </a:spcAft>
              <a:buClr>
                <a:schemeClr val="dk1"/>
              </a:buClr>
              <a:buSzPts val="1100"/>
              <a:buFont typeface="Arial"/>
              <a:buNone/>
            </a:pPr>
            <a:r>
              <a:rPr b="1" lang="en" sz="300"/>
              <a:t>            node: {</a:t>
            </a:r>
            <a:endParaRPr b="1" sz="300"/>
          </a:p>
          <a:p>
            <a:pPr indent="0" lvl="0" marL="0" rtl="0" algn="l">
              <a:lnSpc>
                <a:spcPct val="95000"/>
              </a:lnSpc>
              <a:spcBef>
                <a:spcPts val="0"/>
              </a:spcBef>
              <a:spcAft>
                <a:spcPts val="0"/>
              </a:spcAft>
              <a:buClr>
                <a:schemeClr val="dk1"/>
              </a:buClr>
              <a:buSzPts val="1100"/>
              <a:buFont typeface="Arial"/>
              <a:buNone/>
            </a:pPr>
            <a:r>
              <a:rPr b="1" lang="en" sz="300"/>
              <a:t>              books: {</a:t>
            </a:r>
            <a:endParaRPr b="1" sz="300"/>
          </a:p>
          <a:p>
            <a:pPr indent="0" lvl="0" marL="0" rtl="0" algn="l">
              <a:lnSpc>
                <a:spcPct val="95000"/>
              </a:lnSpc>
              <a:spcBef>
                <a:spcPts val="0"/>
              </a:spcBef>
              <a:spcAft>
                <a:spcPts val="0"/>
              </a:spcAft>
              <a:buClr>
                <a:schemeClr val="dk1"/>
              </a:buClr>
              <a:buSzPts val="1100"/>
              <a:buFont typeface="Arial"/>
              <a:buNone/>
            </a:pPr>
            <a:r>
              <a:rPr b="1" lang="en" sz="300"/>
              <a:t>                connect: [</a:t>
            </a:r>
            <a:endParaRPr b="1" sz="300"/>
          </a:p>
          <a:p>
            <a:pPr indent="0" lvl="0" marL="0" rtl="0" algn="l">
              <a:lnSpc>
                <a:spcPct val="95000"/>
              </a:lnSpc>
              <a:spcBef>
                <a:spcPts val="0"/>
              </a:spcBef>
              <a:spcAft>
                <a:spcPts val="0"/>
              </a:spcAft>
              <a:buClr>
                <a:schemeClr val="dk1"/>
              </a:buClr>
              <a:buSzPts val="1100"/>
              <a:buFont typeface="Arial"/>
              <a:buNone/>
            </a:pPr>
            <a:r>
              <a:rPr b="1" lang="en" sz="300"/>
              <a:t>                  { where: { node: { title: "Ross Poldark" } } }</a:t>
            </a:r>
            <a:endParaRPr b="1" sz="300"/>
          </a:p>
          <a:p>
            <a:pPr indent="0" lvl="0" marL="0" rtl="0" algn="l">
              <a:lnSpc>
                <a:spcPct val="95000"/>
              </a:lnSpc>
              <a:spcBef>
                <a:spcPts val="0"/>
              </a:spcBef>
              <a:spcAft>
                <a:spcPts val="0"/>
              </a:spcAft>
              <a:buClr>
                <a:schemeClr val="dk1"/>
              </a:buClr>
              <a:buSzPts val="1100"/>
              <a:buFont typeface="Arial"/>
              <a:buNone/>
            </a:pPr>
            <a:r>
              <a:rPr b="1" lang="en" sz="300"/>
              <a:t>                  { where: { node: { isbn: "1119387507" } } }</a:t>
            </a:r>
            <a:endParaRPr b="1" sz="300"/>
          </a:p>
          <a:p>
            <a:pPr indent="0" lvl="0" marL="0" rtl="0" algn="l">
              <a:lnSpc>
                <a:spcPct val="95000"/>
              </a:lnSpc>
              <a:spcBef>
                <a:spcPts val="0"/>
              </a:spcBef>
              <a:spcAft>
                <a:spcPts val="0"/>
              </a:spcAft>
              <a:buClr>
                <a:schemeClr val="dk1"/>
              </a:buClr>
              <a:buSzPts val="1100"/>
              <a:buFont typeface="Arial"/>
              <a:buNone/>
            </a:pPr>
            <a:r>
              <a:rPr b="1" lang="en" sz="300"/>
              <a:t>                  { where: { node: { isbn: "1492047686" } } }</a:t>
            </a:r>
            <a:endParaRPr b="1" sz="300"/>
          </a:p>
          <a:p>
            <a:pPr indent="0" lvl="0" marL="0" rtl="0" algn="l">
              <a:lnSpc>
                <a:spcPct val="95000"/>
              </a:lnSpc>
              <a:spcBef>
                <a:spcPts val="0"/>
              </a:spcBef>
              <a:spcAft>
                <a:spcPts val="0"/>
              </a:spcAft>
              <a:buClr>
                <a:schemeClr val="dk1"/>
              </a:buClr>
              <a:buSzPts val="1100"/>
              <a:buFont typeface="Arial"/>
              <a:buNone/>
            </a:pPr>
            <a:r>
              <a:rPr b="1" lang="en" sz="300"/>
              <a:t>                ]</a:t>
            </a:r>
            <a:endParaRPr b="1" sz="300"/>
          </a:p>
          <a:p>
            <a:pPr indent="0" lvl="0" marL="0" rtl="0" algn="l">
              <a:lnSpc>
                <a:spcPct val="95000"/>
              </a:lnSpc>
              <a:spcBef>
                <a:spcPts val="0"/>
              </a:spcBef>
              <a:spcAft>
                <a:spcPts val="0"/>
              </a:spcAft>
              <a:buClr>
                <a:schemeClr val="dk1"/>
              </a:buClr>
              <a:buSzPts val="1100"/>
              <a:buFont typeface="Arial"/>
              <a:buNone/>
            </a:pPr>
            <a:r>
              <a:rPr b="1" lang="en" sz="300"/>
              <a:t>              }</a:t>
            </a:r>
            <a:endParaRPr b="1" sz="300"/>
          </a:p>
          <a:p>
            <a:pPr indent="0" lvl="0" marL="0" rtl="0" algn="l">
              <a:lnSpc>
                <a:spcPct val="95000"/>
              </a:lnSpc>
              <a:spcBef>
                <a:spcPts val="0"/>
              </a:spcBef>
              <a:spcAft>
                <a:spcPts val="0"/>
              </a:spcAft>
              <a:buClr>
                <a:schemeClr val="dk1"/>
              </a:buClr>
              <a:buSzPts val="1100"/>
              <a:buFont typeface="Arial"/>
              <a:buNone/>
            </a:pPr>
            <a:r>
              <a:rPr b="1" lang="en" sz="300"/>
              <a:t>              shipTo: {</a:t>
            </a:r>
            <a:endParaRPr b="1" sz="300"/>
          </a:p>
          <a:p>
            <a:pPr indent="0" lvl="0" marL="0" rtl="0" algn="l">
              <a:lnSpc>
                <a:spcPct val="95000"/>
              </a:lnSpc>
              <a:spcBef>
                <a:spcPts val="0"/>
              </a:spcBef>
              <a:spcAft>
                <a:spcPts val="0"/>
              </a:spcAft>
              <a:buClr>
                <a:schemeClr val="dk1"/>
              </a:buClr>
              <a:buSzPts val="1100"/>
              <a:buFont typeface="Arial"/>
              <a:buNone/>
            </a:pPr>
            <a:r>
              <a:rPr b="1" lang="en" sz="300"/>
              <a:t>                create: {</a:t>
            </a:r>
            <a:endParaRPr b="1" sz="300"/>
          </a:p>
          <a:p>
            <a:pPr indent="0" lvl="0" marL="0" rtl="0" algn="l">
              <a:lnSpc>
                <a:spcPct val="95000"/>
              </a:lnSpc>
              <a:spcBef>
                <a:spcPts val="0"/>
              </a:spcBef>
              <a:spcAft>
                <a:spcPts val="0"/>
              </a:spcAft>
              <a:buClr>
                <a:schemeClr val="dk1"/>
              </a:buClr>
              <a:buSzPts val="1100"/>
              <a:buFont typeface="Arial"/>
              <a:buNone/>
            </a:pPr>
            <a:r>
              <a:rPr b="1" lang="en" sz="300"/>
              <a:t>                  node: {</a:t>
            </a:r>
            <a:endParaRPr b="1" sz="300"/>
          </a:p>
          <a:p>
            <a:pPr indent="0" lvl="0" marL="0" rtl="0" algn="l">
              <a:lnSpc>
                <a:spcPct val="95000"/>
              </a:lnSpc>
              <a:spcBef>
                <a:spcPts val="0"/>
              </a:spcBef>
              <a:spcAft>
                <a:spcPts val="0"/>
              </a:spcAft>
              <a:buClr>
                <a:schemeClr val="dk1"/>
              </a:buClr>
              <a:buSzPts val="1100"/>
              <a:buFont typeface="Arial"/>
              <a:buNone/>
            </a:pPr>
            <a:r>
              <a:rPr b="1" lang="en" sz="300"/>
              <a:t>                    address: "Nordenskiöldsgatan 24, 211 19 Malmö, Sweden"</a:t>
            </a:r>
            <a:endParaRPr b="1" sz="300"/>
          </a:p>
          <a:p>
            <a:pPr indent="0" lvl="0" marL="0" rtl="0" algn="l">
              <a:lnSpc>
                <a:spcPct val="95000"/>
              </a:lnSpc>
              <a:spcBef>
                <a:spcPts val="0"/>
              </a:spcBef>
              <a:spcAft>
                <a:spcPts val="0"/>
              </a:spcAft>
              <a:buClr>
                <a:schemeClr val="dk1"/>
              </a:buClr>
              <a:buSzPts val="1100"/>
              <a:buFont typeface="Arial"/>
              <a:buNone/>
            </a:pPr>
            <a:r>
              <a:rPr b="1" lang="en" sz="300"/>
              <a:t>                    location: {</a:t>
            </a:r>
            <a:endParaRPr b="1" sz="300"/>
          </a:p>
          <a:p>
            <a:pPr indent="0" lvl="0" marL="0" rtl="0" algn="l">
              <a:lnSpc>
                <a:spcPct val="95000"/>
              </a:lnSpc>
              <a:spcBef>
                <a:spcPts val="0"/>
              </a:spcBef>
              <a:spcAft>
                <a:spcPts val="0"/>
              </a:spcAft>
              <a:buClr>
                <a:schemeClr val="dk1"/>
              </a:buClr>
              <a:buSzPts val="1100"/>
              <a:buFont typeface="Arial"/>
              <a:buNone/>
            </a:pPr>
            <a:r>
              <a:rPr b="1" lang="en" sz="300"/>
              <a:t>                      latitude: 55.6122270502</a:t>
            </a:r>
            <a:endParaRPr b="1" sz="300"/>
          </a:p>
          <a:p>
            <a:pPr indent="0" lvl="0" marL="0" rtl="0" algn="l">
              <a:lnSpc>
                <a:spcPct val="95000"/>
              </a:lnSpc>
              <a:spcBef>
                <a:spcPts val="0"/>
              </a:spcBef>
              <a:spcAft>
                <a:spcPts val="0"/>
              </a:spcAft>
              <a:buClr>
                <a:schemeClr val="dk1"/>
              </a:buClr>
              <a:buSzPts val="1100"/>
              <a:buFont typeface="Arial"/>
              <a:buNone/>
            </a:pPr>
            <a:r>
              <a:rPr b="1" lang="en" sz="300"/>
              <a:t>                      longitude: 12.99481772774</a:t>
            </a:r>
            <a:endParaRPr b="1" sz="300"/>
          </a:p>
          <a:p>
            <a:pPr indent="0" lvl="0" marL="0" rtl="0" algn="l">
              <a:lnSpc>
                <a:spcPct val="95000"/>
              </a:lnSpc>
              <a:spcBef>
                <a:spcPts val="0"/>
              </a:spcBef>
              <a:spcAft>
                <a:spcPts val="0"/>
              </a:spcAft>
              <a:buClr>
                <a:schemeClr val="dk1"/>
              </a:buClr>
              <a:buSzPts val="1100"/>
              <a:buFont typeface="Arial"/>
              <a:buNone/>
            </a:pPr>
            <a:r>
              <a:rPr b="1" lang="en" sz="300"/>
              <a:t>                    }</a:t>
            </a:r>
            <a:endParaRPr b="1" sz="300"/>
          </a:p>
          <a:p>
            <a:pPr indent="0" lvl="0" marL="0" rtl="0" algn="l">
              <a:lnSpc>
                <a:spcPct val="95000"/>
              </a:lnSpc>
              <a:spcBef>
                <a:spcPts val="0"/>
              </a:spcBef>
              <a:spcAft>
                <a:spcPts val="0"/>
              </a:spcAft>
              <a:buClr>
                <a:schemeClr val="dk1"/>
              </a:buClr>
              <a:buSzPts val="1100"/>
              <a:buFont typeface="Arial"/>
              <a:buNone/>
            </a:pPr>
            <a:r>
              <a:rPr b="1" lang="en" sz="300"/>
              <a:t>                  }</a:t>
            </a:r>
            <a:endParaRPr b="1" sz="300"/>
          </a:p>
          <a:p>
            <a:pPr indent="0" lvl="0" marL="0" rtl="0" algn="l">
              <a:lnSpc>
                <a:spcPct val="95000"/>
              </a:lnSpc>
              <a:spcBef>
                <a:spcPts val="0"/>
              </a:spcBef>
              <a:spcAft>
                <a:spcPts val="0"/>
              </a:spcAft>
              <a:buClr>
                <a:schemeClr val="dk1"/>
              </a:buClr>
              <a:buSzPts val="1100"/>
              <a:buFont typeface="Arial"/>
              <a:buNone/>
            </a:pPr>
            <a:r>
              <a:rPr b="1" lang="en" sz="300"/>
              <a:t>                }</a:t>
            </a:r>
            <a:endParaRPr b="1" sz="300"/>
          </a:p>
          <a:p>
            <a:pPr indent="0" lvl="0" marL="0" rtl="0" algn="l">
              <a:lnSpc>
                <a:spcPct val="95000"/>
              </a:lnSpc>
              <a:spcBef>
                <a:spcPts val="0"/>
              </a:spcBef>
              <a:spcAft>
                <a:spcPts val="0"/>
              </a:spcAft>
              <a:buClr>
                <a:schemeClr val="dk1"/>
              </a:buClr>
              <a:buSzPts val="1100"/>
              <a:buFont typeface="Arial"/>
              <a:buNone/>
            </a:pPr>
            <a:r>
              <a:rPr b="1" lang="en" sz="300"/>
              <a:t>              }</a:t>
            </a:r>
            <a:endParaRPr b="1" sz="300"/>
          </a:p>
          <a:p>
            <a:pPr indent="0" lvl="0" marL="0" rtl="0" algn="l">
              <a:lnSpc>
                <a:spcPct val="95000"/>
              </a:lnSpc>
              <a:spcBef>
                <a:spcPts val="0"/>
              </a:spcBef>
              <a:spcAft>
                <a:spcPts val="0"/>
              </a:spcAft>
              <a:buClr>
                <a:schemeClr val="dk1"/>
              </a:buClr>
              <a:buSzPts val="1100"/>
              <a:buFont typeface="Arial"/>
              <a:buNone/>
            </a:pPr>
            <a:r>
              <a:rPr b="1" lang="en" sz="300"/>
              <a:t>            }</a:t>
            </a:r>
            <a:endParaRPr b="1" sz="300"/>
          </a:p>
          <a:p>
            <a:pPr indent="0" lvl="0" marL="0" rtl="0" algn="l">
              <a:lnSpc>
                <a:spcPct val="95000"/>
              </a:lnSpc>
              <a:spcBef>
                <a:spcPts val="0"/>
              </a:spcBef>
              <a:spcAft>
                <a:spcPts val="0"/>
              </a:spcAft>
              <a:buClr>
                <a:schemeClr val="dk1"/>
              </a:buClr>
              <a:buSzPts val="1100"/>
              <a:buFont typeface="Arial"/>
              <a:buNone/>
            </a:pPr>
            <a:r>
              <a:rPr b="1" lang="en" sz="300"/>
              <a:t>          }</a:t>
            </a:r>
            <a:endParaRPr b="1" sz="300"/>
          </a:p>
          <a:p>
            <a:pPr indent="0" lvl="0" marL="0" rtl="0" algn="l">
              <a:lnSpc>
                <a:spcPct val="95000"/>
              </a:lnSpc>
              <a:spcBef>
                <a:spcPts val="0"/>
              </a:spcBef>
              <a:spcAft>
                <a:spcPts val="0"/>
              </a:spcAft>
              <a:buClr>
                <a:schemeClr val="dk1"/>
              </a:buClr>
              <a:buSzPts val="1100"/>
              <a:buFont typeface="Arial"/>
              <a:buNone/>
            </a:pPr>
            <a:r>
              <a:rPr b="1" lang="en" sz="300"/>
              <a:t>        }</a:t>
            </a:r>
            <a:endParaRPr b="1" sz="300"/>
          </a:p>
          <a:p>
            <a:pPr indent="0" lvl="0" marL="0" rtl="0" algn="l">
              <a:lnSpc>
                <a:spcPct val="95000"/>
              </a:lnSpc>
              <a:spcBef>
                <a:spcPts val="0"/>
              </a:spcBef>
              <a:spcAft>
                <a:spcPts val="0"/>
              </a:spcAft>
              <a:buClr>
                <a:schemeClr val="dk1"/>
              </a:buClr>
              <a:buSzPts val="1100"/>
              <a:buFont typeface="Arial"/>
              <a:buNone/>
            </a:pPr>
            <a:r>
              <a:rPr b="1" lang="en" sz="300"/>
              <a:t>      }</a:t>
            </a:r>
            <a:endParaRPr b="1" sz="300"/>
          </a:p>
          <a:p>
            <a:pPr indent="0" lvl="0" marL="0" rtl="0" algn="l">
              <a:lnSpc>
                <a:spcPct val="95000"/>
              </a:lnSpc>
              <a:spcBef>
                <a:spcPts val="0"/>
              </a:spcBef>
              <a:spcAft>
                <a:spcPts val="0"/>
              </a:spcAft>
              <a:buClr>
                <a:schemeClr val="dk1"/>
              </a:buClr>
              <a:buSzPts val="1100"/>
              <a:buFont typeface="Arial"/>
              <a:buNone/>
            </a:pPr>
            <a:r>
              <a:rPr b="1" lang="en" sz="300"/>
              <a:t>    ]</a:t>
            </a:r>
            <a:endParaRPr b="1" sz="300"/>
          </a:p>
          <a:p>
            <a:pPr indent="0" lvl="0" marL="0" rtl="0" algn="l">
              <a:lnSpc>
                <a:spcPct val="95000"/>
              </a:lnSpc>
              <a:spcBef>
                <a:spcPts val="0"/>
              </a:spcBef>
              <a:spcAft>
                <a:spcPts val="0"/>
              </a:spcAft>
              <a:buClr>
                <a:schemeClr val="dk1"/>
              </a:buClr>
              <a:buSzPts val="1100"/>
              <a:buFont typeface="Arial"/>
              <a:buNone/>
            </a:pPr>
            <a:r>
              <a:rPr b="1" lang="en" sz="300"/>
              <a:t>  ) {</a:t>
            </a:r>
            <a:endParaRPr b="1" sz="300"/>
          </a:p>
          <a:p>
            <a:pPr indent="0" lvl="0" marL="0" rtl="0" algn="l">
              <a:lnSpc>
                <a:spcPct val="95000"/>
              </a:lnSpc>
              <a:spcBef>
                <a:spcPts val="0"/>
              </a:spcBef>
              <a:spcAft>
                <a:spcPts val="0"/>
              </a:spcAft>
              <a:buClr>
                <a:schemeClr val="dk1"/>
              </a:buClr>
              <a:buSzPts val="1100"/>
              <a:buFont typeface="Arial"/>
              <a:buNone/>
            </a:pPr>
            <a:r>
              <a:rPr b="1" lang="en" sz="300"/>
              <a:t>    customers {</a:t>
            </a:r>
            <a:endParaRPr b="1" sz="300"/>
          </a:p>
          <a:p>
            <a:pPr indent="0" lvl="0" marL="0" rtl="0" algn="l">
              <a:lnSpc>
                <a:spcPct val="95000"/>
              </a:lnSpc>
              <a:spcBef>
                <a:spcPts val="0"/>
              </a:spcBef>
              <a:spcAft>
                <a:spcPts val="0"/>
              </a:spcAft>
              <a:buClr>
                <a:schemeClr val="dk1"/>
              </a:buClr>
              <a:buSzPts val="1100"/>
              <a:buFont typeface="Arial"/>
              <a:buNone/>
            </a:pPr>
            <a:r>
              <a:rPr b="1" lang="en" sz="300"/>
              <a:t>      username</a:t>
            </a:r>
            <a:endParaRPr b="1" sz="300"/>
          </a:p>
          <a:p>
            <a:pPr indent="0" lvl="0" marL="0" rtl="0" algn="l">
              <a:lnSpc>
                <a:spcPct val="95000"/>
              </a:lnSpc>
              <a:spcBef>
                <a:spcPts val="0"/>
              </a:spcBef>
              <a:spcAft>
                <a:spcPts val="0"/>
              </a:spcAft>
              <a:buClr>
                <a:schemeClr val="dk1"/>
              </a:buClr>
              <a:buSzPts val="1100"/>
              <a:buFont typeface="Arial"/>
              <a:buNone/>
            </a:pPr>
            <a:r>
              <a:rPr b="1" lang="en" sz="300"/>
              <a:t>    }</a:t>
            </a:r>
            <a:endParaRPr b="1" sz="300"/>
          </a:p>
          <a:p>
            <a:pPr indent="0" lvl="0" marL="0" rtl="0" algn="l">
              <a:lnSpc>
                <a:spcPct val="95000"/>
              </a:lnSpc>
              <a:spcBef>
                <a:spcPts val="0"/>
              </a:spcBef>
              <a:spcAft>
                <a:spcPts val="0"/>
              </a:spcAft>
              <a:buClr>
                <a:schemeClr val="dk1"/>
              </a:buClr>
              <a:buSzPts val="1100"/>
              <a:buFont typeface="Arial"/>
              <a:buNone/>
            </a:pPr>
            <a:r>
              <a:rPr b="1" lang="en" sz="300"/>
              <a:t>  }</a:t>
            </a:r>
            <a:endParaRPr b="1" sz="300"/>
          </a:p>
          <a:p>
            <a:pPr indent="0" lvl="0" marL="0" rtl="0" algn="l">
              <a:lnSpc>
                <a:spcPct val="95000"/>
              </a:lnSpc>
              <a:spcBef>
                <a:spcPts val="0"/>
              </a:spcBef>
              <a:spcAft>
                <a:spcPts val="0"/>
              </a:spcAft>
              <a:buClr>
                <a:schemeClr val="dk1"/>
              </a:buClr>
              <a:buSzPts val="1100"/>
              <a:buFont typeface="Arial"/>
              <a:buNone/>
            </a:pPr>
            <a:r>
              <a:rPr b="1" lang="en" sz="300"/>
              <a:t>}</a:t>
            </a:r>
            <a:endParaRPr b="1" sz="300"/>
          </a:p>
          <a:p>
            <a:pPr indent="0" lvl="0" marL="0" rtl="0" algn="l">
              <a:lnSpc>
                <a:spcPct val="95000"/>
              </a:lnSpc>
              <a:spcBef>
                <a:spcPts val="0"/>
              </a:spcBef>
              <a:spcAft>
                <a:spcPts val="0"/>
              </a:spcAft>
              <a:buClr>
                <a:schemeClr val="dk1"/>
              </a:buClr>
              <a:buSzPts val="1100"/>
              <a:buFont typeface="Arial"/>
              <a:buNone/>
            </a:pPr>
            <a:r>
              <a:t/>
            </a:r>
            <a:endParaRPr b="1" sz="300"/>
          </a:p>
          <a:p>
            <a:pPr indent="0" lvl="0" marL="0" rtl="0" algn="l">
              <a:lnSpc>
                <a:spcPct val="95000"/>
              </a:lnSpc>
              <a:spcBef>
                <a:spcPts val="0"/>
              </a:spcBef>
              <a:spcAft>
                <a:spcPts val="0"/>
              </a:spcAft>
              <a:buSzPts val="275"/>
              <a:buNone/>
            </a:pPr>
            <a:r>
              <a:t/>
            </a:r>
            <a:endParaRPr b="1" sz="300"/>
          </a:p>
        </p:txBody>
      </p:sp>
      <p:grpSp>
        <p:nvGrpSpPr>
          <p:cNvPr id="523" name="Google Shape;523;p61"/>
          <p:cNvGrpSpPr/>
          <p:nvPr/>
        </p:nvGrpSpPr>
        <p:grpSpPr>
          <a:xfrm>
            <a:off x="7135750" y="222900"/>
            <a:ext cx="1722900" cy="615600"/>
            <a:chOff x="6764575" y="203025"/>
            <a:chExt cx="1722900" cy="615600"/>
          </a:xfrm>
        </p:grpSpPr>
        <p:sp>
          <p:nvSpPr>
            <p:cNvPr id="524" name="Google Shape;524;p61"/>
            <p:cNvSpPr txBox="1"/>
            <p:nvPr/>
          </p:nvSpPr>
          <p:spPr>
            <a:xfrm>
              <a:off x="6764575" y="203025"/>
              <a:ext cx="1722900" cy="615600"/>
            </a:xfrm>
            <a:prstGeom prst="rect">
              <a:avLst/>
            </a:prstGeom>
            <a:solidFill>
              <a:schemeClr val="lt2"/>
            </a:solidFill>
            <a:ln cap="flat" cmpd="sng" w="1905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t>Hands-On </a:t>
              </a:r>
              <a:endParaRPr/>
            </a:p>
            <a:p>
              <a:pPr indent="0" lvl="0" marL="0" rtl="0" algn="l">
                <a:spcBef>
                  <a:spcPts val="0"/>
                </a:spcBef>
                <a:spcAft>
                  <a:spcPts val="0"/>
                </a:spcAft>
                <a:buNone/>
              </a:pPr>
              <a:r>
                <a:rPr lang="en"/>
                <a:t>Exercise</a:t>
              </a:r>
              <a:endParaRPr/>
            </a:p>
          </p:txBody>
        </p:sp>
        <p:pic>
          <p:nvPicPr>
            <p:cNvPr id="525" name="Google Shape;525;p61"/>
            <p:cNvPicPr preferRelativeResize="0"/>
            <p:nvPr/>
          </p:nvPicPr>
          <p:blipFill rotWithShape="1">
            <a:blip r:embed="rId3">
              <a:alphaModFix/>
            </a:blip>
            <a:srcRect b="0" l="0" r="0" t="0"/>
            <a:stretch/>
          </p:blipFill>
          <p:spPr>
            <a:xfrm>
              <a:off x="7843575" y="259875"/>
              <a:ext cx="501901" cy="501901"/>
            </a:xfrm>
            <a:prstGeom prst="rect">
              <a:avLst/>
            </a:prstGeom>
            <a:noFill/>
            <a:ln>
              <a:noFill/>
            </a:ln>
          </p:spPr>
        </p:pic>
      </p:grpSp>
      <p:pic>
        <p:nvPicPr>
          <p:cNvPr id="526" name="Google Shape;526;p61"/>
          <p:cNvPicPr preferRelativeResize="0"/>
          <p:nvPr/>
        </p:nvPicPr>
        <p:blipFill>
          <a:blip r:embed="rId4">
            <a:alphaModFix/>
          </a:blip>
          <a:stretch>
            <a:fillRect/>
          </a:stretch>
        </p:blipFill>
        <p:spPr>
          <a:xfrm>
            <a:off x="3100375" y="2040700"/>
            <a:ext cx="5758275" cy="1968174"/>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0" name="Shape 530"/>
        <p:cNvGrpSpPr/>
        <p:nvPr/>
      </p:nvGrpSpPr>
      <p:grpSpPr>
        <a:xfrm>
          <a:off x="0" y="0"/>
          <a:ext cx="0" cy="0"/>
          <a:chOff x="0" y="0"/>
          <a:chExt cx="0" cy="0"/>
        </a:xfrm>
      </p:grpSpPr>
      <p:sp>
        <p:nvSpPr>
          <p:cNvPr id="531" name="Google Shape;531;p62"/>
          <p:cNvSpPr txBox="1"/>
          <p:nvPr>
            <p:ph type="title"/>
          </p:nvPr>
        </p:nvSpPr>
        <p:spPr>
          <a:xfrm>
            <a:off x="678050" y="368825"/>
            <a:ext cx="80469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Querying With GraphQL - Query Fields</a:t>
            </a:r>
            <a:endParaRPr/>
          </a:p>
        </p:txBody>
      </p:sp>
      <p:sp>
        <p:nvSpPr>
          <p:cNvPr id="532" name="Google Shape;532;p62"/>
          <p:cNvSpPr txBox="1"/>
          <p:nvPr>
            <p:ph idx="1" type="body"/>
          </p:nvPr>
        </p:nvSpPr>
        <p:spPr>
          <a:xfrm>
            <a:off x="5530300" y="1068425"/>
            <a:ext cx="3280500" cy="3480300"/>
          </a:xfrm>
          <a:prstGeom prst="rect">
            <a:avLst/>
          </a:prstGeom>
        </p:spPr>
        <p:txBody>
          <a:bodyPr anchorCtr="0" anchor="t" bIns="91425" lIns="91425" spcFirstLastPara="1" rIns="91425" wrap="square" tIns="91425">
            <a:normAutofit fontScale="85000" lnSpcReduction="10000"/>
          </a:bodyPr>
          <a:lstStyle/>
          <a:p>
            <a:pPr indent="0" lvl="0" marL="0" rtl="0" algn="l">
              <a:spcBef>
                <a:spcPts val="0"/>
              </a:spcBef>
              <a:spcAft>
                <a:spcPts val="0"/>
              </a:spcAft>
              <a:buNone/>
            </a:pPr>
            <a:r>
              <a:rPr lang="en"/>
              <a:t>By default, each type defined in the GraphQL type definitions will have a GraphQL Query field generated and added to the Query type as the pluralized name of the type (for example the type Movie becomes a Query field movies). Each query field is an entry point into the GraphQL API. Since GraphQL types are mapped to node labels in Neo4j, you can think of the Query field as the starting point for a traversal through the graph.</a:t>
            </a:r>
            <a:endParaRPr/>
          </a:p>
        </p:txBody>
      </p:sp>
      <p:pic>
        <p:nvPicPr>
          <p:cNvPr id="533" name="Google Shape;533;p62"/>
          <p:cNvPicPr preferRelativeResize="0"/>
          <p:nvPr/>
        </p:nvPicPr>
        <p:blipFill>
          <a:blip r:embed="rId3">
            <a:alphaModFix/>
          </a:blip>
          <a:stretch>
            <a:fillRect/>
          </a:stretch>
        </p:blipFill>
        <p:spPr>
          <a:xfrm>
            <a:off x="152400" y="1093925"/>
            <a:ext cx="5225503" cy="236780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27"/>
          <p:cNvSpPr txBox="1"/>
          <p:nvPr>
            <p:ph type="title"/>
          </p:nvPr>
        </p:nvSpPr>
        <p:spPr>
          <a:xfrm>
            <a:off x="678050" y="368825"/>
            <a:ext cx="80469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Resources</a:t>
            </a:r>
            <a:endParaRPr/>
          </a:p>
        </p:txBody>
      </p:sp>
      <p:sp>
        <p:nvSpPr>
          <p:cNvPr id="212" name="Google Shape;212;p27"/>
          <p:cNvSpPr txBox="1"/>
          <p:nvPr>
            <p:ph idx="1" type="body"/>
          </p:nvPr>
        </p:nvSpPr>
        <p:spPr>
          <a:xfrm>
            <a:off x="678050" y="1068425"/>
            <a:ext cx="8132700" cy="34803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Slides: </a:t>
            </a:r>
            <a:endParaRPr/>
          </a:p>
          <a:p>
            <a:pPr indent="-330200" lvl="1" marL="914400" rtl="0" algn="l">
              <a:spcBef>
                <a:spcPts val="0"/>
              </a:spcBef>
              <a:spcAft>
                <a:spcPts val="0"/>
              </a:spcAft>
              <a:buSzPts val="1600"/>
              <a:buChar char="○"/>
            </a:pPr>
            <a:r>
              <a:rPr lang="en" u="sng">
                <a:solidFill>
                  <a:schemeClr val="hlink"/>
                </a:solidFill>
                <a:hlinkClick r:id="rId3"/>
              </a:rPr>
              <a:t>dev.neo4j.com/graphql-workshop</a:t>
            </a:r>
            <a:endParaRPr/>
          </a:p>
          <a:p>
            <a:pPr indent="-342900" lvl="0" marL="457200" rtl="0" algn="l">
              <a:spcBef>
                <a:spcPts val="0"/>
              </a:spcBef>
              <a:spcAft>
                <a:spcPts val="0"/>
              </a:spcAft>
              <a:buSzPts val="1800"/>
              <a:buChar char="●"/>
            </a:pPr>
            <a:r>
              <a:rPr lang="en"/>
              <a:t>Neo4j GraphQL Library Docs</a:t>
            </a:r>
            <a:endParaRPr/>
          </a:p>
          <a:p>
            <a:pPr indent="-330200" lvl="1" marL="914400" rtl="0" algn="l">
              <a:spcBef>
                <a:spcPts val="0"/>
              </a:spcBef>
              <a:spcAft>
                <a:spcPts val="0"/>
              </a:spcAft>
              <a:buSzPts val="1600"/>
              <a:buChar char="○"/>
            </a:pPr>
            <a:r>
              <a:rPr lang="en" u="sng">
                <a:solidFill>
                  <a:schemeClr val="hlink"/>
                </a:solidFill>
                <a:hlinkClick r:id="rId4"/>
              </a:rPr>
              <a:t>neo4j.com/docs/graphql-manual/current/</a:t>
            </a:r>
            <a:endParaRPr/>
          </a:p>
          <a:p>
            <a:pPr indent="-342900" lvl="0" marL="457200" rtl="0" algn="l">
              <a:spcBef>
                <a:spcPts val="0"/>
              </a:spcBef>
              <a:spcAft>
                <a:spcPts val="0"/>
              </a:spcAft>
              <a:buSzPts val="1800"/>
              <a:buChar char="●"/>
            </a:pPr>
            <a:r>
              <a:rPr lang="en"/>
              <a:t>Neo4j GraphQL Library Overview Page</a:t>
            </a:r>
            <a:endParaRPr/>
          </a:p>
          <a:p>
            <a:pPr indent="-330200" lvl="1" marL="914400" rtl="0" algn="l">
              <a:spcBef>
                <a:spcPts val="0"/>
              </a:spcBef>
              <a:spcAft>
                <a:spcPts val="0"/>
              </a:spcAft>
              <a:buSzPts val="1600"/>
              <a:buChar char="○"/>
            </a:pPr>
            <a:r>
              <a:rPr lang="en" u="sng">
                <a:solidFill>
                  <a:schemeClr val="hlink"/>
                </a:solidFill>
                <a:hlinkClick r:id="rId5"/>
              </a:rPr>
              <a:t>neo4j.com/product/graphql-library/</a:t>
            </a:r>
            <a:endParaRPr/>
          </a:p>
          <a:p>
            <a:pPr indent="-342900" lvl="0" marL="457200" rtl="0" algn="l">
              <a:spcBef>
                <a:spcPts val="0"/>
              </a:spcBef>
              <a:spcAft>
                <a:spcPts val="0"/>
              </a:spcAft>
              <a:buSzPts val="1800"/>
              <a:buChar char="●"/>
            </a:pPr>
            <a:r>
              <a:rPr lang="en"/>
              <a:t>Graph Academy Training</a:t>
            </a:r>
            <a:endParaRPr/>
          </a:p>
          <a:p>
            <a:pPr indent="-330200" lvl="1" marL="914400" rtl="0" algn="l">
              <a:spcBef>
                <a:spcPts val="0"/>
              </a:spcBef>
              <a:spcAft>
                <a:spcPts val="0"/>
              </a:spcAft>
              <a:buSzPts val="1600"/>
              <a:buChar char="○"/>
            </a:pPr>
            <a:r>
              <a:rPr lang="en" u="sng">
                <a:solidFill>
                  <a:schemeClr val="hlink"/>
                </a:solidFill>
                <a:hlinkClick r:id="rId6"/>
              </a:rPr>
              <a:t>neo4j.com/graphacademy/training-graphql-apis/enrollment/</a:t>
            </a:r>
            <a:endParaRPr/>
          </a:p>
          <a:p>
            <a:pPr indent="-342900" lvl="0" marL="457200" rtl="0" algn="l">
              <a:spcBef>
                <a:spcPts val="0"/>
              </a:spcBef>
              <a:spcAft>
                <a:spcPts val="0"/>
              </a:spcAft>
              <a:buSzPts val="1800"/>
              <a:buChar char="●"/>
            </a:pPr>
            <a:r>
              <a:rPr lang="en"/>
              <a:t>GRANDstack Starter Project</a:t>
            </a:r>
            <a:endParaRPr/>
          </a:p>
          <a:p>
            <a:pPr indent="-330200" lvl="1" marL="914400" rtl="0" algn="l">
              <a:spcBef>
                <a:spcPts val="0"/>
              </a:spcBef>
              <a:spcAft>
                <a:spcPts val="0"/>
              </a:spcAft>
              <a:buSzPts val="1600"/>
              <a:buFont typeface="Courier New"/>
              <a:buChar char="○"/>
            </a:pPr>
            <a:r>
              <a:rPr lang="en">
                <a:latin typeface="Courier New"/>
                <a:ea typeface="Courier New"/>
                <a:cs typeface="Courier New"/>
                <a:sym typeface="Courier New"/>
              </a:rPr>
              <a:t>npx create-grandstack-app newApp</a:t>
            </a:r>
            <a:endParaRPr>
              <a:latin typeface="Courier New"/>
              <a:ea typeface="Courier New"/>
              <a:cs typeface="Courier New"/>
              <a:sym typeface="Courier New"/>
            </a:endParaRPr>
          </a:p>
          <a:p>
            <a:pPr indent="-330200" lvl="1" marL="914400" rtl="0" algn="l">
              <a:spcBef>
                <a:spcPts val="0"/>
              </a:spcBef>
              <a:spcAft>
                <a:spcPts val="0"/>
              </a:spcAft>
              <a:buSzPts val="1600"/>
              <a:buChar char="○"/>
            </a:pPr>
            <a:r>
              <a:rPr lang="en" u="sng">
                <a:solidFill>
                  <a:schemeClr val="hlink"/>
                </a:solidFill>
                <a:hlinkClick r:id="rId7"/>
              </a:rPr>
              <a:t>https://github.com/grand-stack/grand-stack-starter</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7" name="Shape 537"/>
        <p:cNvGrpSpPr/>
        <p:nvPr/>
      </p:nvGrpSpPr>
      <p:grpSpPr>
        <a:xfrm>
          <a:off x="0" y="0"/>
          <a:ext cx="0" cy="0"/>
          <a:chOff x="0" y="0"/>
          <a:chExt cx="0" cy="0"/>
        </a:xfrm>
      </p:grpSpPr>
      <p:sp>
        <p:nvSpPr>
          <p:cNvPr id="538" name="Google Shape;538;p63"/>
          <p:cNvSpPr txBox="1"/>
          <p:nvPr>
            <p:ph type="title"/>
          </p:nvPr>
        </p:nvSpPr>
        <p:spPr>
          <a:xfrm>
            <a:off x="678050" y="368825"/>
            <a:ext cx="80469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Querying With GraphQL - Query Fields</a:t>
            </a:r>
            <a:endParaRPr/>
          </a:p>
        </p:txBody>
      </p:sp>
      <p:sp>
        <p:nvSpPr>
          <p:cNvPr id="539" name="Google Shape;539;p63"/>
          <p:cNvSpPr txBox="1"/>
          <p:nvPr>
            <p:ph idx="1" type="body"/>
          </p:nvPr>
        </p:nvSpPr>
        <p:spPr>
          <a:xfrm>
            <a:off x="5530300" y="1068425"/>
            <a:ext cx="3280500" cy="3480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The response data matches the shape of our GraphQL query - as we add more fields to the GraphQL selection set those fields are included in the response object.</a:t>
            </a:r>
            <a:endParaRPr/>
          </a:p>
        </p:txBody>
      </p:sp>
      <p:pic>
        <p:nvPicPr>
          <p:cNvPr id="540" name="Google Shape;540;p63"/>
          <p:cNvPicPr preferRelativeResize="0"/>
          <p:nvPr/>
        </p:nvPicPr>
        <p:blipFill>
          <a:blip r:embed="rId3">
            <a:alphaModFix/>
          </a:blip>
          <a:stretch>
            <a:fillRect/>
          </a:stretch>
        </p:blipFill>
        <p:spPr>
          <a:xfrm>
            <a:off x="152400" y="1093925"/>
            <a:ext cx="5225503" cy="2873006"/>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4" name="Shape 544"/>
        <p:cNvGrpSpPr/>
        <p:nvPr/>
      </p:nvGrpSpPr>
      <p:grpSpPr>
        <a:xfrm>
          <a:off x="0" y="0"/>
          <a:ext cx="0" cy="0"/>
          <a:chOff x="0" y="0"/>
          <a:chExt cx="0" cy="0"/>
        </a:xfrm>
      </p:grpSpPr>
      <p:sp>
        <p:nvSpPr>
          <p:cNvPr id="545" name="Google Shape;545;p64"/>
          <p:cNvSpPr txBox="1"/>
          <p:nvPr>
            <p:ph idx="1" type="body"/>
          </p:nvPr>
        </p:nvSpPr>
        <p:spPr>
          <a:xfrm>
            <a:off x="1043775" y="2964125"/>
            <a:ext cx="3280500" cy="3480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 sorting input type is generated for each type in the GraphQL type definitions, allowing for Query results to be sorted by each field using the options field argument.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546" name="Google Shape;546;p64"/>
          <p:cNvSpPr txBox="1"/>
          <p:nvPr>
            <p:ph type="title"/>
          </p:nvPr>
        </p:nvSpPr>
        <p:spPr>
          <a:xfrm>
            <a:off x="671475" y="145175"/>
            <a:ext cx="80469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Querying With GraphQL - Sorting &amp; Pagination</a:t>
            </a:r>
            <a:endParaRPr/>
          </a:p>
        </p:txBody>
      </p:sp>
      <p:sp>
        <p:nvSpPr>
          <p:cNvPr id="547" name="Google Shape;547;p64"/>
          <p:cNvSpPr txBox="1"/>
          <p:nvPr>
            <p:ph idx="1" type="body"/>
          </p:nvPr>
        </p:nvSpPr>
        <p:spPr>
          <a:xfrm>
            <a:off x="5122425" y="3111600"/>
            <a:ext cx="3280500" cy="1766700"/>
          </a:xfrm>
          <a:prstGeom prst="rect">
            <a:avLst/>
          </a:prstGeom>
        </p:spPr>
        <p:txBody>
          <a:bodyPr anchorCtr="0" anchor="t" bIns="91425" lIns="91425" spcFirstLastPara="1" rIns="91425" wrap="square" tIns="91425">
            <a:normAutofit fontScale="85000"/>
          </a:bodyPr>
          <a:lstStyle/>
          <a:p>
            <a:pPr indent="0" lvl="0" marL="0" rtl="0" algn="l">
              <a:spcBef>
                <a:spcPts val="0"/>
              </a:spcBef>
              <a:spcAft>
                <a:spcPts val="0"/>
              </a:spcAft>
              <a:buNone/>
            </a:pPr>
            <a:r>
              <a:rPr lang="en"/>
              <a:t>Offset-based pagination is available by passing skip and limit values as part of the options argument.</a:t>
            </a:r>
            <a:endParaRPr/>
          </a:p>
          <a:p>
            <a:pPr indent="0" lvl="0" marL="0" rtl="0" algn="l">
              <a:spcBef>
                <a:spcPts val="0"/>
              </a:spcBef>
              <a:spcAft>
                <a:spcPts val="0"/>
              </a:spcAft>
              <a:buNone/>
            </a:pPr>
            <a:r>
              <a:t/>
            </a:r>
            <a:endParaRPr/>
          </a:p>
          <a:p>
            <a:pPr indent="0" lvl="0" marL="0" rtl="0" algn="l">
              <a:spcBef>
                <a:spcPts val="0"/>
              </a:spcBef>
              <a:spcAft>
                <a:spcPts val="0"/>
              </a:spcAft>
              <a:buNone/>
            </a:pPr>
            <a:r>
              <a:rPr lang="en" u="sng">
                <a:solidFill>
                  <a:schemeClr val="hlink"/>
                </a:solidFill>
                <a:hlinkClick r:id="rId3"/>
              </a:rPr>
              <a:t>"Count queries"</a:t>
            </a:r>
            <a:r>
              <a:rPr lang="en"/>
              <a:t> allow us to calculate the total number of pages.</a:t>
            </a:r>
            <a:endParaRPr/>
          </a:p>
        </p:txBody>
      </p:sp>
      <p:sp>
        <p:nvSpPr>
          <p:cNvPr id="548" name="Google Shape;548;p64"/>
          <p:cNvSpPr txBox="1"/>
          <p:nvPr/>
        </p:nvSpPr>
        <p:spPr>
          <a:xfrm>
            <a:off x="848625" y="657850"/>
            <a:ext cx="3670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Offset-Based Pagination</a:t>
            </a:r>
            <a:endParaRPr b="1"/>
          </a:p>
        </p:txBody>
      </p:sp>
      <p:pic>
        <p:nvPicPr>
          <p:cNvPr id="549" name="Google Shape;549;p64"/>
          <p:cNvPicPr preferRelativeResize="0"/>
          <p:nvPr/>
        </p:nvPicPr>
        <p:blipFill>
          <a:blip r:embed="rId4">
            <a:alphaModFix/>
          </a:blip>
          <a:stretch>
            <a:fillRect/>
          </a:stretch>
        </p:blipFill>
        <p:spPr>
          <a:xfrm>
            <a:off x="578900" y="1216878"/>
            <a:ext cx="6913925" cy="163057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3" name="Shape 553"/>
        <p:cNvGrpSpPr/>
        <p:nvPr/>
      </p:nvGrpSpPr>
      <p:grpSpPr>
        <a:xfrm>
          <a:off x="0" y="0"/>
          <a:ext cx="0" cy="0"/>
          <a:chOff x="0" y="0"/>
          <a:chExt cx="0" cy="0"/>
        </a:xfrm>
      </p:grpSpPr>
      <p:sp>
        <p:nvSpPr>
          <p:cNvPr id="554" name="Google Shape;554;p65"/>
          <p:cNvSpPr txBox="1"/>
          <p:nvPr>
            <p:ph type="title"/>
          </p:nvPr>
        </p:nvSpPr>
        <p:spPr>
          <a:xfrm>
            <a:off x="671475" y="145175"/>
            <a:ext cx="80469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Querying With GraphQL - Sorting &amp; Pagination</a:t>
            </a:r>
            <a:endParaRPr/>
          </a:p>
        </p:txBody>
      </p:sp>
      <p:sp>
        <p:nvSpPr>
          <p:cNvPr id="555" name="Google Shape;555;p65"/>
          <p:cNvSpPr txBox="1"/>
          <p:nvPr>
            <p:ph idx="1" type="body"/>
          </p:nvPr>
        </p:nvSpPr>
        <p:spPr>
          <a:xfrm>
            <a:off x="500775" y="4053525"/>
            <a:ext cx="7805700" cy="996600"/>
          </a:xfrm>
          <a:prstGeom prst="rect">
            <a:avLst/>
          </a:prstGeom>
        </p:spPr>
        <p:txBody>
          <a:bodyPr anchorCtr="0" anchor="t" bIns="91425" lIns="91425" spcFirstLastPara="1" rIns="91425" wrap="square" tIns="91425">
            <a:normAutofit fontScale="77500"/>
          </a:bodyPr>
          <a:lstStyle/>
          <a:p>
            <a:pPr indent="0" lvl="0" marL="0" rtl="0" algn="l">
              <a:spcBef>
                <a:spcPts val="0"/>
              </a:spcBef>
              <a:spcAft>
                <a:spcPts val="0"/>
              </a:spcAft>
              <a:buNone/>
            </a:pPr>
            <a:r>
              <a:rPr lang="en"/>
              <a:t>Cursor-based pagination can be used on relationship fields using Relay-style "Connection" types.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See the </a:t>
            </a:r>
            <a:r>
              <a:rPr lang="en" u="sng">
                <a:solidFill>
                  <a:schemeClr val="hlink"/>
                </a:solidFill>
                <a:hlinkClick r:id="rId3"/>
              </a:rPr>
              <a:t>documentation</a:t>
            </a:r>
            <a:r>
              <a:rPr lang="en"/>
              <a:t> for more details.</a:t>
            </a:r>
            <a:endParaRPr/>
          </a:p>
        </p:txBody>
      </p:sp>
      <p:sp>
        <p:nvSpPr>
          <p:cNvPr id="556" name="Google Shape;556;p65"/>
          <p:cNvSpPr txBox="1"/>
          <p:nvPr/>
        </p:nvSpPr>
        <p:spPr>
          <a:xfrm>
            <a:off x="848625" y="657850"/>
            <a:ext cx="3670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Cursor-Based</a:t>
            </a:r>
            <a:r>
              <a:rPr b="1" lang="en"/>
              <a:t> Pagination</a:t>
            </a:r>
            <a:endParaRPr b="1"/>
          </a:p>
        </p:txBody>
      </p:sp>
      <p:pic>
        <p:nvPicPr>
          <p:cNvPr id="557" name="Google Shape;557;p65"/>
          <p:cNvPicPr preferRelativeResize="0"/>
          <p:nvPr/>
        </p:nvPicPr>
        <p:blipFill>
          <a:blip r:embed="rId4">
            <a:alphaModFix/>
          </a:blip>
          <a:stretch>
            <a:fillRect/>
          </a:stretch>
        </p:blipFill>
        <p:spPr>
          <a:xfrm>
            <a:off x="1722914" y="1093663"/>
            <a:ext cx="5698176" cy="292425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1" name="Shape 561"/>
        <p:cNvGrpSpPr/>
        <p:nvPr/>
      </p:nvGrpSpPr>
      <p:grpSpPr>
        <a:xfrm>
          <a:off x="0" y="0"/>
          <a:ext cx="0" cy="0"/>
          <a:chOff x="0" y="0"/>
          <a:chExt cx="0" cy="0"/>
        </a:xfrm>
      </p:grpSpPr>
      <p:sp>
        <p:nvSpPr>
          <p:cNvPr id="562" name="Google Shape;562;p66"/>
          <p:cNvSpPr txBox="1"/>
          <p:nvPr>
            <p:ph type="title"/>
          </p:nvPr>
        </p:nvSpPr>
        <p:spPr>
          <a:xfrm>
            <a:off x="678050" y="368825"/>
            <a:ext cx="80469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Querying With GraphQL - Filtering</a:t>
            </a:r>
            <a:endParaRPr/>
          </a:p>
        </p:txBody>
      </p:sp>
      <p:sp>
        <p:nvSpPr>
          <p:cNvPr id="563" name="Google Shape;563;p66"/>
          <p:cNvSpPr txBox="1"/>
          <p:nvPr>
            <p:ph idx="1" type="body"/>
          </p:nvPr>
        </p:nvSpPr>
        <p:spPr>
          <a:xfrm>
            <a:off x="5530300" y="1068425"/>
            <a:ext cx="3280500" cy="3480300"/>
          </a:xfrm>
          <a:prstGeom prst="rect">
            <a:avLst/>
          </a:prstGeom>
        </p:spPr>
        <p:txBody>
          <a:bodyPr anchorCtr="0" anchor="t" bIns="91425" lIns="91425" spcFirstLastPara="1" rIns="91425" wrap="square" tIns="91425">
            <a:normAutofit fontScale="85000" lnSpcReduction="10000"/>
          </a:bodyPr>
          <a:lstStyle/>
          <a:p>
            <a:pPr indent="0" lvl="0" marL="0" rtl="0" algn="l">
              <a:spcBef>
                <a:spcPts val="0"/>
              </a:spcBef>
              <a:spcAft>
                <a:spcPts val="0"/>
              </a:spcAft>
              <a:buNone/>
            </a:pPr>
            <a:r>
              <a:rPr lang="en"/>
              <a:t>Query results can be filtered using the where argument. Filter inputs are generated for each field and expose comparison operators specific to the type of the field. For example, for numeric fields filter input operators include equality, greater than (_GT), less than (_LT), etc. String fields expose the common string comparison operators such as _STARTS_WITH, _CONTAINS, _ENDS_WITH, etc.</a:t>
            </a:r>
            <a:endParaRPr/>
          </a:p>
        </p:txBody>
      </p:sp>
      <p:pic>
        <p:nvPicPr>
          <p:cNvPr id="564" name="Google Shape;564;p66"/>
          <p:cNvPicPr preferRelativeResize="0"/>
          <p:nvPr/>
        </p:nvPicPr>
        <p:blipFill>
          <a:blip r:embed="rId3">
            <a:alphaModFix/>
          </a:blip>
          <a:stretch>
            <a:fillRect/>
          </a:stretch>
        </p:blipFill>
        <p:spPr>
          <a:xfrm>
            <a:off x="152400" y="1093925"/>
            <a:ext cx="5225503" cy="1803921"/>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8" name="Shape 568"/>
        <p:cNvGrpSpPr/>
        <p:nvPr/>
      </p:nvGrpSpPr>
      <p:grpSpPr>
        <a:xfrm>
          <a:off x="0" y="0"/>
          <a:ext cx="0" cy="0"/>
          <a:chOff x="0" y="0"/>
          <a:chExt cx="0" cy="0"/>
        </a:xfrm>
      </p:grpSpPr>
      <p:sp>
        <p:nvSpPr>
          <p:cNvPr id="569" name="Google Shape;569;p67"/>
          <p:cNvSpPr txBox="1"/>
          <p:nvPr>
            <p:ph type="title"/>
          </p:nvPr>
        </p:nvSpPr>
        <p:spPr>
          <a:xfrm>
            <a:off x="678050" y="368825"/>
            <a:ext cx="80469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Querying With GraphQL - Filtering (Nested)</a:t>
            </a:r>
            <a:endParaRPr/>
          </a:p>
        </p:txBody>
      </p:sp>
      <p:sp>
        <p:nvSpPr>
          <p:cNvPr id="570" name="Google Shape;570;p67"/>
          <p:cNvSpPr txBox="1"/>
          <p:nvPr>
            <p:ph idx="1" type="body"/>
          </p:nvPr>
        </p:nvSpPr>
        <p:spPr>
          <a:xfrm>
            <a:off x="5530300" y="1068425"/>
            <a:ext cx="3280500" cy="3480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We can also use the where argument in nested selections to filter relationships. Here we are filtering for reviews created after Jan 1, 2021 using the createdAt_GT filter input on the createdAt DateTime type, specifying the date using the ISO format.</a:t>
            </a:r>
            <a:endParaRPr/>
          </a:p>
        </p:txBody>
      </p:sp>
      <p:pic>
        <p:nvPicPr>
          <p:cNvPr id="571" name="Google Shape;571;p67"/>
          <p:cNvPicPr preferRelativeResize="0"/>
          <p:nvPr/>
        </p:nvPicPr>
        <p:blipFill>
          <a:blip r:embed="rId3">
            <a:alphaModFix/>
          </a:blip>
          <a:stretch>
            <a:fillRect/>
          </a:stretch>
        </p:blipFill>
        <p:spPr>
          <a:xfrm>
            <a:off x="152400" y="1093925"/>
            <a:ext cx="5225503" cy="181923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5" name="Shape 575"/>
        <p:cNvGrpSpPr/>
        <p:nvPr/>
      </p:nvGrpSpPr>
      <p:grpSpPr>
        <a:xfrm>
          <a:off x="0" y="0"/>
          <a:ext cx="0" cy="0"/>
          <a:chOff x="0" y="0"/>
          <a:chExt cx="0" cy="0"/>
        </a:xfrm>
      </p:grpSpPr>
      <p:sp>
        <p:nvSpPr>
          <p:cNvPr id="576" name="Google Shape;576;p68"/>
          <p:cNvSpPr txBox="1"/>
          <p:nvPr>
            <p:ph type="title"/>
          </p:nvPr>
        </p:nvSpPr>
        <p:spPr>
          <a:xfrm>
            <a:off x="678050" y="368825"/>
            <a:ext cx="80469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Querying With GraphQL - Geo Distance</a:t>
            </a:r>
            <a:endParaRPr/>
          </a:p>
        </p:txBody>
      </p:sp>
      <p:sp>
        <p:nvSpPr>
          <p:cNvPr id="577" name="Google Shape;577;p68"/>
          <p:cNvSpPr txBox="1"/>
          <p:nvPr>
            <p:ph idx="1" type="body"/>
          </p:nvPr>
        </p:nvSpPr>
        <p:spPr>
          <a:xfrm>
            <a:off x="5530300" y="1068425"/>
            <a:ext cx="3280500" cy="3480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For Point fields we can filter results by the distance to another point. Here we search for addresses within 1km of a specified point</a:t>
            </a:r>
            <a:endParaRPr/>
          </a:p>
        </p:txBody>
      </p:sp>
      <p:pic>
        <p:nvPicPr>
          <p:cNvPr id="578" name="Google Shape;578;p68"/>
          <p:cNvPicPr preferRelativeResize="0"/>
          <p:nvPr/>
        </p:nvPicPr>
        <p:blipFill>
          <a:blip r:embed="rId3">
            <a:alphaModFix/>
          </a:blip>
          <a:stretch>
            <a:fillRect/>
          </a:stretch>
        </p:blipFill>
        <p:spPr>
          <a:xfrm>
            <a:off x="152400" y="1093925"/>
            <a:ext cx="5225503" cy="1888121"/>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2" name="Shape 582"/>
        <p:cNvGrpSpPr/>
        <p:nvPr/>
      </p:nvGrpSpPr>
      <p:grpSpPr>
        <a:xfrm>
          <a:off x="0" y="0"/>
          <a:ext cx="0" cy="0"/>
          <a:chOff x="0" y="0"/>
          <a:chExt cx="0" cy="0"/>
        </a:xfrm>
      </p:grpSpPr>
      <p:sp>
        <p:nvSpPr>
          <p:cNvPr id="583" name="Google Shape;583;p69"/>
          <p:cNvSpPr txBox="1"/>
          <p:nvPr>
            <p:ph type="title"/>
          </p:nvPr>
        </p:nvSpPr>
        <p:spPr>
          <a:xfrm>
            <a:off x="678050" y="368825"/>
            <a:ext cx="80469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Querying With GraphQL - Filtering Using Relationships</a:t>
            </a:r>
            <a:endParaRPr/>
          </a:p>
        </p:txBody>
      </p:sp>
      <p:sp>
        <p:nvSpPr>
          <p:cNvPr id="584" name="Google Shape;584;p69"/>
          <p:cNvSpPr txBox="1"/>
          <p:nvPr>
            <p:ph idx="1" type="body"/>
          </p:nvPr>
        </p:nvSpPr>
        <p:spPr>
          <a:xfrm>
            <a:off x="5530300" y="1068425"/>
            <a:ext cx="3280500" cy="34803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en"/>
              <a:t>Let’s look at an example that applies filtering at the root of our query, but using a relationship. Let’s say we want to search for all orders where the shipTo address is within 1km of a certain point. To do that we’ll use the where argument at the root of the query (in the orders Query field), but use a nested input to specify we want to filter using the shipTo relationship and the corresponding Address node.</a:t>
            </a:r>
            <a:endParaRPr/>
          </a:p>
        </p:txBody>
      </p:sp>
      <p:pic>
        <p:nvPicPr>
          <p:cNvPr id="585" name="Google Shape;585;p69"/>
          <p:cNvPicPr preferRelativeResize="0"/>
          <p:nvPr/>
        </p:nvPicPr>
        <p:blipFill>
          <a:blip r:embed="rId3">
            <a:alphaModFix/>
          </a:blip>
          <a:stretch>
            <a:fillRect/>
          </a:stretch>
        </p:blipFill>
        <p:spPr>
          <a:xfrm>
            <a:off x="152400" y="1093925"/>
            <a:ext cx="5225503" cy="224023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9" name="Shape 589"/>
        <p:cNvGrpSpPr/>
        <p:nvPr/>
      </p:nvGrpSpPr>
      <p:grpSpPr>
        <a:xfrm>
          <a:off x="0" y="0"/>
          <a:ext cx="0" cy="0"/>
          <a:chOff x="0" y="0"/>
          <a:chExt cx="0" cy="0"/>
        </a:xfrm>
      </p:grpSpPr>
      <p:sp>
        <p:nvSpPr>
          <p:cNvPr id="590" name="Google Shape;590;p70"/>
          <p:cNvSpPr txBox="1"/>
          <p:nvPr>
            <p:ph type="title"/>
          </p:nvPr>
        </p:nvSpPr>
        <p:spPr>
          <a:xfrm>
            <a:off x="458600" y="120125"/>
            <a:ext cx="62568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Exercise: Updating The GraphQL Schema</a:t>
            </a:r>
            <a:endParaRPr/>
          </a:p>
        </p:txBody>
      </p:sp>
      <p:sp>
        <p:nvSpPr>
          <p:cNvPr id="591" name="Google Shape;591;p70"/>
          <p:cNvSpPr txBox="1"/>
          <p:nvPr>
            <p:ph idx="1" type="body"/>
          </p:nvPr>
        </p:nvSpPr>
        <p:spPr>
          <a:xfrm>
            <a:off x="678050" y="936350"/>
            <a:ext cx="8132700" cy="14778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Update </a:t>
            </a:r>
            <a:r>
              <a:rPr lang="en">
                <a:latin typeface="Courier New"/>
                <a:ea typeface="Courier New"/>
                <a:cs typeface="Courier New"/>
                <a:sym typeface="Courier New"/>
              </a:rPr>
              <a:t>schema.graphql</a:t>
            </a:r>
            <a:r>
              <a:rPr lang="en"/>
              <a:t> adding </a:t>
            </a:r>
            <a:r>
              <a:rPr lang="en">
                <a:latin typeface="Courier New"/>
                <a:ea typeface="Courier New"/>
                <a:cs typeface="Courier New"/>
                <a:sym typeface="Courier New"/>
              </a:rPr>
              <a:t>Author</a:t>
            </a:r>
            <a:r>
              <a:rPr lang="en"/>
              <a:t> and </a:t>
            </a:r>
            <a:r>
              <a:rPr lang="en">
                <a:latin typeface="Courier New"/>
                <a:ea typeface="Courier New"/>
                <a:cs typeface="Courier New"/>
                <a:sym typeface="Courier New"/>
              </a:rPr>
              <a:t>Subject</a:t>
            </a:r>
            <a:r>
              <a:rPr lang="en"/>
              <a:t> types to our GraphQL schema</a:t>
            </a:r>
            <a:endParaRPr/>
          </a:p>
          <a:p>
            <a:pPr indent="-342900" lvl="0" marL="457200" rtl="0" algn="l">
              <a:spcBef>
                <a:spcPts val="0"/>
              </a:spcBef>
              <a:spcAft>
                <a:spcPts val="0"/>
              </a:spcAft>
              <a:buSzPts val="1800"/>
              <a:buChar char="●"/>
            </a:pPr>
            <a:r>
              <a:rPr lang="en"/>
              <a:t>Once updated, write GraphQL mutations to add authors and subjects to the graph:</a:t>
            </a:r>
            <a:endParaRPr/>
          </a:p>
        </p:txBody>
      </p:sp>
      <p:grpSp>
        <p:nvGrpSpPr>
          <p:cNvPr id="592" name="Google Shape;592;p70"/>
          <p:cNvGrpSpPr/>
          <p:nvPr/>
        </p:nvGrpSpPr>
        <p:grpSpPr>
          <a:xfrm>
            <a:off x="7135750" y="222900"/>
            <a:ext cx="1722900" cy="615600"/>
            <a:chOff x="6764575" y="203025"/>
            <a:chExt cx="1722900" cy="615600"/>
          </a:xfrm>
        </p:grpSpPr>
        <p:sp>
          <p:nvSpPr>
            <p:cNvPr id="593" name="Google Shape;593;p70"/>
            <p:cNvSpPr txBox="1"/>
            <p:nvPr/>
          </p:nvSpPr>
          <p:spPr>
            <a:xfrm>
              <a:off x="6764575" y="203025"/>
              <a:ext cx="1722900" cy="615600"/>
            </a:xfrm>
            <a:prstGeom prst="rect">
              <a:avLst/>
            </a:prstGeom>
            <a:solidFill>
              <a:schemeClr val="lt2"/>
            </a:solidFill>
            <a:ln cap="flat" cmpd="sng" w="1905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t>Hands-On </a:t>
              </a:r>
              <a:endParaRPr/>
            </a:p>
            <a:p>
              <a:pPr indent="0" lvl="0" marL="0" rtl="0" algn="l">
                <a:spcBef>
                  <a:spcPts val="0"/>
                </a:spcBef>
                <a:spcAft>
                  <a:spcPts val="0"/>
                </a:spcAft>
                <a:buNone/>
              </a:pPr>
              <a:r>
                <a:rPr lang="en"/>
                <a:t>Exercise</a:t>
              </a:r>
              <a:endParaRPr/>
            </a:p>
          </p:txBody>
        </p:sp>
        <p:pic>
          <p:nvPicPr>
            <p:cNvPr id="594" name="Google Shape;594;p70"/>
            <p:cNvPicPr preferRelativeResize="0"/>
            <p:nvPr/>
          </p:nvPicPr>
          <p:blipFill rotWithShape="1">
            <a:blip r:embed="rId3">
              <a:alphaModFix/>
            </a:blip>
            <a:srcRect b="0" l="0" r="0" t="0"/>
            <a:stretch/>
          </p:blipFill>
          <p:spPr>
            <a:xfrm>
              <a:off x="7843575" y="259875"/>
              <a:ext cx="501901" cy="501901"/>
            </a:xfrm>
            <a:prstGeom prst="rect">
              <a:avLst/>
            </a:prstGeom>
            <a:noFill/>
            <a:ln>
              <a:noFill/>
            </a:ln>
          </p:spPr>
        </p:pic>
      </p:grpSp>
      <p:graphicFrame>
        <p:nvGraphicFramePr>
          <p:cNvPr id="595" name="Google Shape;595;p70"/>
          <p:cNvGraphicFramePr/>
          <p:nvPr/>
        </p:nvGraphicFramePr>
        <p:xfrm>
          <a:off x="546450" y="2657675"/>
          <a:ext cx="3000000" cy="3000000"/>
        </p:xfrm>
        <a:graphic>
          <a:graphicData uri="http://schemas.openxmlformats.org/drawingml/2006/table">
            <a:tbl>
              <a:tblPr>
                <a:noFill/>
                <a:tableStyleId>{D5B941AB-DC37-4E13-8064-3CE1925F5554}</a:tableStyleId>
              </a:tblPr>
              <a:tblGrid>
                <a:gridCol w="2023425"/>
                <a:gridCol w="2023425"/>
              </a:tblGrid>
              <a:tr h="396200">
                <a:tc>
                  <a:txBody>
                    <a:bodyPr/>
                    <a:lstStyle/>
                    <a:p>
                      <a:pPr indent="0" lvl="0" marL="0" rtl="0" algn="l">
                        <a:spcBef>
                          <a:spcPts val="0"/>
                        </a:spcBef>
                        <a:spcAft>
                          <a:spcPts val="0"/>
                        </a:spcAft>
                        <a:buNone/>
                      </a:pPr>
                      <a:r>
                        <a:rPr b="1" lang="en" sz="1100"/>
                        <a:t>Title</a:t>
                      </a:r>
                      <a:endParaRPr b="1" sz="1100"/>
                    </a:p>
                  </a:txBody>
                  <a:tcPr marT="91425" marB="91425" marR="91425" marL="91425"/>
                </a:tc>
                <a:tc>
                  <a:txBody>
                    <a:bodyPr/>
                    <a:lstStyle/>
                    <a:p>
                      <a:pPr indent="0" lvl="0" marL="0" rtl="0" algn="l">
                        <a:spcBef>
                          <a:spcPts val="0"/>
                        </a:spcBef>
                        <a:spcAft>
                          <a:spcPts val="0"/>
                        </a:spcAft>
                        <a:buNone/>
                      </a:pPr>
                      <a:r>
                        <a:rPr b="1" lang="en" sz="1100"/>
                        <a:t>Author(s)</a:t>
                      </a:r>
                      <a:endParaRPr b="1" sz="1100"/>
                    </a:p>
                  </a:txBody>
                  <a:tcPr marT="91425" marB="91425" marR="91425" marL="91425"/>
                </a:tc>
              </a:tr>
              <a:tr h="396200">
                <a:tc>
                  <a:txBody>
                    <a:bodyPr/>
                    <a:lstStyle/>
                    <a:p>
                      <a:pPr indent="0" lvl="0" marL="0" rtl="0" algn="l">
                        <a:spcBef>
                          <a:spcPts val="0"/>
                        </a:spcBef>
                        <a:spcAft>
                          <a:spcPts val="0"/>
                        </a:spcAft>
                        <a:buNone/>
                      </a:pPr>
                      <a:r>
                        <a:rPr lang="en" sz="1100"/>
                        <a:t>Inspired</a:t>
                      </a:r>
                      <a:endParaRPr sz="1100"/>
                    </a:p>
                  </a:txBody>
                  <a:tcPr marT="91425" marB="91425" marR="91425" marL="91425"/>
                </a:tc>
                <a:tc>
                  <a:txBody>
                    <a:bodyPr/>
                    <a:lstStyle/>
                    <a:p>
                      <a:pPr indent="0" lvl="0" marL="0" rtl="0" algn="l">
                        <a:spcBef>
                          <a:spcPts val="0"/>
                        </a:spcBef>
                        <a:spcAft>
                          <a:spcPts val="0"/>
                        </a:spcAft>
                        <a:buNone/>
                      </a:pPr>
                      <a:r>
                        <a:rPr lang="en" sz="1100"/>
                        <a:t>Marty Cagan</a:t>
                      </a:r>
                      <a:endParaRPr sz="1100"/>
                    </a:p>
                  </a:txBody>
                  <a:tcPr marT="91425" marB="91425" marR="91425" marL="91425"/>
                </a:tc>
              </a:tr>
              <a:tr h="396200">
                <a:tc>
                  <a:txBody>
                    <a:bodyPr/>
                    <a:lstStyle/>
                    <a:p>
                      <a:pPr indent="0" lvl="0" marL="0" rtl="0" algn="l">
                        <a:spcBef>
                          <a:spcPts val="0"/>
                        </a:spcBef>
                        <a:spcAft>
                          <a:spcPts val="0"/>
                        </a:spcAft>
                        <a:buNone/>
                      </a:pPr>
                      <a:r>
                        <a:rPr lang="en" sz="1100"/>
                        <a:t>Ross Poldark</a:t>
                      </a:r>
                      <a:endParaRPr sz="1100"/>
                    </a:p>
                  </a:txBody>
                  <a:tcPr marT="91425" marB="91425" marR="91425" marL="91425"/>
                </a:tc>
                <a:tc>
                  <a:txBody>
                    <a:bodyPr/>
                    <a:lstStyle/>
                    <a:p>
                      <a:pPr indent="0" lvl="0" marL="0" rtl="0" algn="l">
                        <a:spcBef>
                          <a:spcPts val="0"/>
                        </a:spcBef>
                        <a:spcAft>
                          <a:spcPts val="0"/>
                        </a:spcAft>
                        <a:buNone/>
                      </a:pPr>
                      <a:r>
                        <a:rPr lang="en" sz="1100"/>
                        <a:t>Winston Graham</a:t>
                      </a:r>
                      <a:endParaRPr sz="1100"/>
                    </a:p>
                  </a:txBody>
                  <a:tcPr marT="91425" marB="91425" marR="91425" marL="91425"/>
                </a:tc>
              </a:tr>
              <a:tr h="609575">
                <a:tc>
                  <a:txBody>
                    <a:bodyPr/>
                    <a:lstStyle/>
                    <a:p>
                      <a:pPr indent="0" lvl="0" marL="0" rtl="0" algn="l">
                        <a:spcBef>
                          <a:spcPts val="0"/>
                        </a:spcBef>
                        <a:spcAft>
                          <a:spcPts val="0"/>
                        </a:spcAft>
                        <a:buNone/>
                      </a:pPr>
                      <a:r>
                        <a:rPr lang="en" sz="1100"/>
                        <a:t>Graph Algorithms</a:t>
                      </a:r>
                      <a:endParaRPr sz="1100"/>
                    </a:p>
                  </a:txBody>
                  <a:tcPr marT="91425" marB="91425" marR="91425" marL="91425"/>
                </a:tc>
                <a:tc>
                  <a:txBody>
                    <a:bodyPr/>
                    <a:lstStyle/>
                    <a:p>
                      <a:pPr indent="0" lvl="0" marL="0" rtl="0" algn="l">
                        <a:spcBef>
                          <a:spcPts val="0"/>
                        </a:spcBef>
                        <a:spcAft>
                          <a:spcPts val="0"/>
                        </a:spcAft>
                        <a:buNone/>
                      </a:pPr>
                      <a:r>
                        <a:rPr lang="en" sz="1100"/>
                        <a:t>Mark Needham, Amy E. Hodler</a:t>
                      </a:r>
                      <a:endParaRPr sz="1100"/>
                    </a:p>
                  </a:txBody>
                  <a:tcPr marT="91425" marB="91425" marR="91425" marL="91425"/>
                </a:tc>
              </a:tr>
            </a:tbl>
          </a:graphicData>
        </a:graphic>
      </p:graphicFrame>
      <p:graphicFrame>
        <p:nvGraphicFramePr>
          <p:cNvPr id="596" name="Google Shape;596;p70"/>
          <p:cNvGraphicFramePr/>
          <p:nvPr/>
        </p:nvGraphicFramePr>
        <p:xfrm>
          <a:off x="4811800" y="2596713"/>
          <a:ext cx="3000000" cy="3000000"/>
        </p:xfrm>
        <a:graphic>
          <a:graphicData uri="http://schemas.openxmlformats.org/drawingml/2006/table">
            <a:tbl>
              <a:tblPr>
                <a:noFill/>
                <a:tableStyleId>{D5B941AB-DC37-4E13-8064-3CE1925F5554}</a:tableStyleId>
              </a:tblPr>
              <a:tblGrid>
                <a:gridCol w="2023425"/>
                <a:gridCol w="2023425"/>
              </a:tblGrid>
              <a:tr h="396200">
                <a:tc>
                  <a:txBody>
                    <a:bodyPr/>
                    <a:lstStyle/>
                    <a:p>
                      <a:pPr indent="0" lvl="0" marL="0" rtl="0" algn="l">
                        <a:spcBef>
                          <a:spcPts val="0"/>
                        </a:spcBef>
                        <a:spcAft>
                          <a:spcPts val="0"/>
                        </a:spcAft>
                        <a:buNone/>
                      </a:pPr>
                      <a:r>
                        <a:rPr b="1" lang="en" sz="1100"/>
                        <a:t>Title</a:t>
                      </a:r>
                      <a:endParaRPr b="1" sz="1100"/>
                    </a:p>
                  </a:txBody>
                  <a:tcPr marT="91425" marB="91425" marR="91425" marL="91425"/>
                </a:tc>
                <a:tc>
                  <a:txBody>
                    <a:bodyPr/>
                    <a:lstStyle/>
                    <a:p>
                      <a:pPr indent="0" lvl="0" marL="0" rtl="0" algn="l">
                        <a:spcBef>
                          <a:spcPts val="0"/>
                        </a:spcBef>
                        <a:spcAft>
                          <a:spcPts val="0"/>
                        </a:spcAft>
                        <a:buNone/>
                      </a:pPr>
                      <a:r>
                        <a:rPr b="1" lang="en" sz="1100"/>
                        <a:t>Subject</a:t>
                      </a:r>
                      <a:r>
                        <a:rPr b="1" lang="en" sz="1100"/>
                        <a:t>(s)</a:t>
                      </a:r>
                      <a:endParaRPr b="1" sz="1100"/>
                    </a:p>
                  </a:txBody>
                  <a:tcPr marT="91425" marB="91425" marR="91425" marL="91425"/>
                </a:tc>
              </a:tr>
              <a:tr h="396200">
                <a:tc>
                  <a:txBody>
                    <a:bodyPr/>
                    <a:lstStyle/>
                    <a:p>
                      <a:pPr indent="0" lvl="0" marL="0" rtl="0" algn="l">
                        <a:spcBef>
                          <a:spcPts val="0"/>
                        </a:spcBef>
                        <a:spcAft>
                          <a:spcPts val="0"/>
                        </a:spcAft>
                        <a:buNone/>
                      </a:pPr>
                      <a:r>
                        <a:rPr lang="en" sz="1100"/>
                        <a:t>Inspired</a:t>
                      </a:r>
                      <a:endParaRPr sz="1100"/>
                    </a:p>
                  </a:txBody>
                  <a:tcPr marT="91425" marB="91425" marR="91425" marL="91425"/>
                </a:tc>
                <a:tc>
                  <a:txBody>
                    <a:bodyPr/>
                    <a:lstStyle/>
                    <a:p>
                      <a:pPr indent="0" lvl="0" marL="0" rtl="0" algn="l">
                        <a:spcBef>
                          <a:spcPts val="0"/>
                        </a:spcBef>
                        <a:spcAft>
                          <a:spcPts val="0"/>
                        </a:spcAft>
                        <a:buNone/>
                      </a:pPr>
                      <a:r>
                        <a:rPr lang="en" sz="1100"/>
                        <a:t>Product management, Design</a:t>
                      </a:r>
                      <a:endParaRPr sz="1100"/>
                    </a:p>
                  </a:txBody>
                  <a:tcPr marT="91425" marB="91425" marR="91425" marL="91425"/>
                </a:tc>
              </a:tr>
              <a:tr h="396200">
                <a:tc>
                  <a:txBody>
                    <a:bodyPr/>
                    <a:lstStyle/>
                    <a:p>
                      <a:pPr indent="0" lvl="0" marL="0" rtl="0" algn="l">
                        <a:spcBef>
                          <a:spcPts val="0"/>
                        </a:spcBef>
                        <a:spcAft>
                          <a:spcPts val="0"/>
                        </a:spcAft>
                        <a:buNone/>
                      </a:pPr>
                      <a:r>
                        <a:rPr lang="en" sz="1100"/>
                        <a:t>Ross Poldark</a:t>
                      </a:r>
                      <a:endParaRPr sz="1100"/>
                    </a:p>
                  </a:txBody>
                  <a:tcPr marT="91425" marB="91425" marR="91425" marL="91425"/>
                </a:tc>
                <a:tc>
                  <a:txBody>
                    <a:bodyPr/>
                    <a:lstStyle/>
                    <a:p>
                      <a:pPr indent="0" lvl="0" marL="0" rtl="0" algn="l">
                        <a:spcBef>
                          <a:spcPts val="0"/>
                        </a:spcBef>
                        <a:spcAft>
                          <a:spcPts val="0"/>
                        </a:spcAft>
                        <a:buNone/>
                      </a:pPr>
                      <a:r>
                        <a:rPr lang="en" sz="1100"/>
                        <a:t>Historical fiction, Cornwall</a:t>
                      </a:r>
                      <a:endParaRPr sz="1100"/>
                    </a:p>
                  </a:txBody>
                  <a:tcPr marT="91425" marB="91425" marR="91425" marL="91425"/>
                </a:tc>
              </a:tr>
              <a:tr h="609575">
                <a:tc>
                  <a:txBody>
                    <a:bodyPr/>
                    <a:lstStyle/>
                    <a:p>
                      <a:pPr indent="0" lvl="0" marL="0" rtl="0" algn="l">
                        <a:spcBef>
                          <a:spcPts val="0"/>
                        </a:spcBef>
                        <a:spcAft>
                          <a:spcPts val="0"/>
                        </a:spcAft>
                        <a:buNone/>
                      </a:pPr>
                      <a:r>
                        <a:rPr lang="en" sz="1100"/>
                        <a:t>Graph Algorithms</a:t>
                      </a:r>
                      <a:endParaRPr sz="1100"/>
                    </a:p>
                  </a:txBody>
                  <a:tcPr marT="91425" marB="91425" marR="91425" marL="91425"/>
                </a:tc>
                <a:tc>
                  <a:txBody>
                    <a:bodyPr/>
                    <a:lstStyle/>
                    <a:p>
                      <a:pPr indent="0" lvl="0" marL="0" rtl="0" algn="l">
                        <a:spcBef>
                          <a:spcPts val="0"/>
                        </a:spcBef>
                        <a:spcAft>
                          <a:spcPts val="0"/>
                        </a:spcAft>
                        <a:buNone/>
                      </a:pPr>
                      <a:r>
                        <a:rPr lang="en" sz="1100"/>
                        <a:t>Graph theory, Neo4j</a:t>
                      </a:r>
                      <a:endParaRPr sz="1100"/>
                    </a:p>
                  </a:txBody>
                  <a:tcPr marT="91425" marB="91425" marR="91425" marL="91425"/>
                </a:tc>
              </a:tr>
            </a:tbl>
          </a:graphicData>
        </a:graphic>
      </p:graphicFrame>
      <p:sp>
        <p:nvSpPr>
          <p:cNvPr id="597" name="Google Shape;597;p70"/>
          <p:cNvSpPr txBox="1"/>
          <p:nvPr/>
        </p:nvSpPr>
        <p:spPr>
          <a:xfrm>
            <a:off x="546450" y="4599325"/>
            <a:ext cx="7249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If you get stuck you can find the solutions in the README.md file in </a:t>
            </a:r>
            <a:r>
              <a:rPr lang="en" u="sng">
                <a:solidFill>
                  <a:schemeClr val="hlink"/>
                </a:solidFill>
                <a:hlinkClick r:id="rId4"/>
              </a:rPr>
              <a:t>this Codesandbox</a:t>
            </a:r>
            <a:r>
              <a:rPr lang="en"/>
              <a:t>. </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1" name="Shape 601"/>
        <p:cNvGrpSpPr/>
        <p:nvPr/>
      </p:nvGrpSpPr>
      <p:grpSpPr>
        <a:xfrm>
          <a:off x="0" y="0"/>
          <a:ext cx="0" cy="0"/>
          <a:chOff x="0" y="0"/>
          <a:chExt cx="0" cy="0"/>
        </a:xfrm>
      </p:grpSpPr>
      <p:sp>
        <p:nvSpPr>
          <p:cNvPr id="602" name="Google Shape;602;p71"/>
          <p:cNvSpPr txBox="1"/>
          <p:nvPr>
            <p:ph idx="12" type="sldNum"/>
          </p:nvPr>
        </p:nvSpPr>
        <p:spPr>
          <a:xfrm>
            <a:off x="28" y="4736024"/>
            <a:ext cx="348600" cy="393600"/>
          </a:xfrm>
          <a:prstGeom prst="rect">
            <a:avLst/>
          </a:prstGeom>
        </p:spPr>
        <p:txBody>
          <a:bodyPr anchorCtr="0" anchor="ctr" bIns="0" lIns="0" spcFirstLastPara="1" rIns="0" wrap="square" tIns="0">
            <a:normAutofit/>
          </a:bodyPr>
          <a:lstStyle/>
          <a:p>
            <a:pPr indent="0" lvl="0" marL="0" rtl="0" algn="ctr">
              <a:spcBef>
                <a:spcPts val="0"/>
              </a:spcBef>
              <a:spcAft>
                <a:spcPts val="0"/>
              </a:spcAft>
              <a:buNone/>
            </a:pPr>
            <a:fld id="{00000000-1234-1234-1234-123412341234}" type="slidenum">
              <a:rPr lang="en"/>
              <a:t>‹#›</a:t>
            </a:fld>
            <a:endParaRPr/>
          </a:p>
        </p:txBody>
      </p:sp>
      <p:sp>
        <p:nvSpPr>
          <p:cNvPr id="603" name="Google Shape;603;p71"/>
          <p:cNvSpPr txBox="1"/>
          <p:nvPr>
            <p:ph type="title"/>
          </p:nvPr>
        </p:nvSpPr>
        <p:spPr>
          <a:xfrm>
            <a:off x="682650" y="1808555"/>
            <a:ext cx="7425300" cy="1536000"/>
          </a:xfrm>
          <a:prstGeom prst="rect">
            <a:avLst/>
          </a:prstGeom>
        </p:spPr>
        <p:txBody>
          <a:bodyPr anchorCtr="0" anchor="t" bIns="91425" lIns="0" spcFirstLastPara="1" rIns="91425" wrap="square" tIns="91425">
            <a:noAutofit/>
          </a:bodyPr>
          <a:lstStyle/>
          <a:p>
            <a:pPr indent="0" lvl="0" marL="0" rtl="0" algn="l">
              <a:spcBef>
                <a:spcPts val="0"/>
              </a:spcBef>
              <a:spcAft>
                <a:spcPts val="0"/>
              </a:spcAft>
              <a:buNone/>
            </a:pPr>
            <a:r>
              <a:rPr lang="en"/>
              <a:t>Adding Custom Logic</a:t>
            </a:r>
            <a:endParaRPr/>
          </a:p>
        </p:txBody>
      </p:sp>
      <p:sp>
        <p:nvSpPr>
          <p:cNvPr id="604" name="Google Shape;604;p71"/>
          <p:cNvSpPr txBox="1"/>
          <p:nvPr>
            <p:ph idx="1" type="subTitle"/>
          </p:nvPr>
        </p:nvSpPr>
        <p:spPr>
          <a:xfrm>
            <a:off x="682650" y="2652663"/>
            <a:ext cx="4760700" cy="92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Cypher Schema Directive &amp; Custom Resolvers</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8" name="Shape 608"/>
        <p:cNvGrpSpPr/>
        <p:nvPr/>
      </p:nvGrpSpPr>
      <p:grpSpPr>
        <a:xfrm>
          <a:off x="0" y="0"/>
          <a:ext cx="0" cy="0"/>
          <a:chOff x="0" y="0"/>
          <a:chExt cx="0" cy="0"/>
        </a:xfrm>
      </p:grpSpPr>
      <p:sp>
        <p:nvSpPr>
          <p:cNvPr id="609" name="Google Shape;609;p72"/>
          <p:cNvSpPr txBox="1"/>
          <p:nvPr>
            <p:ph type="title"/>
          </p:nvPr>
        </p:nvSpPr>
        <p:spPr>
          <a:xfrm>
            <a:off x="678050" y="368825"/>
            <a:ext cx="80469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Setup</a:t>
            </a:r>
            <a:endParaRPr/>
          </a:p>
        </p:txBody>
      </p:sp>
      <p:sp>
        <p:nvSpPr>
          <p:cNvPr id="610" name="Google Shape;610;p72"/>
          <p:cNvSpPr txBox="1"/>
          <p:nvPr>
            <p:ph idx="1" type="body"/>
          </p:nvPr>
        </p:nvSpPr>
        <p:spPr>
          <a:xfrm>
            <a:off x="678050" y="1068425"/>
            <a:ext cx="4034400" cy="3480300"/>
          </a:xfrm>
          <a:prstGeom prst="rect">
            <a:avLst/>
          </a:prstGeom>
          <a:ln cap="flat" cmpd="sng" w="9525">
            <a:solidFill>
              <a:srgbClr val="000000"/>
            </a:solidFill>
            <a:prstDash val="solid"/>
            <a:round/>
            <a:headEnd len="sm" w="sm" type="none"/>
            <a:tailEnd len="sm" w="sm" type="none"/>
          </a:ln>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Let's clear out our database:</a:t>
            </a:r>
            <a:endParaRPr/>
          </a:p>
          <a:p>
            <a:pPr indent="0" lvl="0" marL="0" rtl="0" algn="l">
              <a:spcBef>
                <a:spcPts val="0"/>
              </a:spcBef>
              <a:spcAft>
                <a:spcPts val="0"/>
              </a:spcAft>
              <a:buNone/>
            </a:pPr>
            <a:r>
              <a:rPr lang="en">
                <a:latin typeface="Courier New"/>
                <a:ea typeface="Courier New"/>
                <a:cs typeface="Courier New"/>
                <a:sym typeface="Courier New"/>
              </a:rPr>
              <a:t>MATCH (a) DETACH DELETE a</a:t>
            </a:r>
            <a:endParaRPr>
              <a:latin typeface="Courier New"/>
              <a:ea typeface="Courier New"/>
              <a:cs typeface="Courier New"/>
              <a:sym typeface="Courier New"/>
            </a:endParaRPr>
          </a:p>
          <a:p>
            <a:pPr indent="0" lvl="0" marL="0" rtl="0" algn="l">
              <a:spcBef>
                <a:spcPts val="0"/>
              </a:spcBef>
              <a:spcAft>
                <a:spcPts val="0"/>
              </a:spcAft>
              <a:buNone/>
            </a:pPr>
            <a:r>
              <a:t/>
            </a:r>
            <a:endParaRPr/>
          </a:p>
          <a:p>
            <a:pPr indent="-342900" lvl="0" marL="457200" rtl="0" algn="l">
              <a:spcBef>
                <a:spcPts val="0"/>
              </a:spcBef>
              <a:spcAft>
                <a:spcPts val="0"/>
              </a:spcAft>
              <a:buSzPts val="1800"/>
              <a:buChar char="●"/>
            </a:pPr>
            <a:r>
              <a:rPr lang="en"/>
              <a:t>Open </a:t>
            </a:r>
            <a:r>
              <a:rPr lang="en" u="sng">
                <a:solidFill>
                  <a:schemeClr val="hlink"/>
                </a:solidFill>
                <a:hlinkClick r:id="rId3"/>
              </a:rPr>
              <a:t>this Codesandbox</a:t>
            </a:r>
            <a:r>
              <a:rPr lang="en"/>
              <a:t> with complete schema</a:t>
            </a:r>
            <a:endParaRPr/>
          </a:p>
          <a:p>
            <a:pPr indent="-330200" lvl="1" marL="914400" rtl="0" algn="l">
              <a:spcBef>
                <a:spcPts val="0"/>
              </a:spcBef>
              <a:spcAft>
                <a:spcPts val="0"/>
              </a:spcAft>
              <a:buSzPts val="1600"/>
              <a:buChar char="○"/>
            </a:pPr>
            <a:r>
              <a:rPr lang="en"/>
              <a:t>Update .env to connect to your Neo4j instance</a:t>
            </a:r>
            <a:endParaRPr/>
          </a:p>
          <a:p>
            <a:pPr indent="0" lvl="0" marL="0" rtl="0" algn="l">
              <a:spcBef>
                <a:spcPts val="0"/>
              </a:spcBef>
              <a:spcAft>
                <a:spcPts val="0"/>
              </a:spcAft>
              <a:buNone/>
            </a:pPr>
            <a:r>
              <a:t/>
            </a:r>
            <a:endParaRPr/>
          </a:p>
          <a:p>
            <a:pPr indent="-342900" lvl="0" marL="457200" rtl="0" algn="l">
              <a:spcBef>
                <a:spcPts val="0"/>
              </a:spcBef>
              <a:spcAft>
                <a:spcPts val="0"/>
              </a:spcAft>
              <a:buSzPts val="1800"/>
              <a:buChar char="●"/>
            </a:pPr>
            <a:r>
              <a:rPr lang="en"/>
              <a:t>Load sample data using this GraphQL query</a:t>
            </a:r>
            <a:endParaRPr/>
          </a:p>
        </p:txBody>
      </p:sp>
      <p:grpSp>
        <p:nvGrpSpPr>
          <p:cNvPr id="611" name="Google Shape;611;p72"/>
          <p:cNvGrpSpPr/>
          <p:nvPr/>
        </p:nvGrpSpPr>
        <p:grpSpPr>
          <a:xfrm>
            <a:off x="7135750" y="222900"/>
            <a:ext cx="1722900" cy="615600"/>
            <a:chOff x="6764575" y="203025"/>
            <a:chExt cx="1722900" cy="615600"/>
          </a:xfrm>
        </p:grpSpPr>
        <p:sp>
          <p:nvSpPr>
            <p:cNvPr id="612" name="Google Shape;612;p72"/>
            <p:cNvSpPr txBox="1"/>
            <p:nvPr/>
          </p:nvSpPr>
          <p:spPr>
            <a:xfrm>
              <a:off x="6764575" y="203025"/>
              <a:ext cx="1722900" cy="615600"/>
            </a:xfrm>
            <a:prstGeom prst="rect">
              <a:avLst/>
            </a:prstGeom>
            <a:solidFill>
              <a:schemeClr val="lt2"/>
            </a:solidFill>
            <a:ln cap="flat" cmpd="sng" w="1905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t>Hands-On </a:t>
              </a:r>
              <a:endParaRPr/>
            </a:p>
            <a:p>
              <a:pPr indent="0" lvl="0" marL="0" rtl="0" algn="l">
                <a:spcBef>
                  <a:spcPts val="0"/>
                </a:spcBef>
                <a:spcAft>
                  <a:spcPts val="0"/>
                </a:spcAft>
                <a:buNone/>
              </a:pPr>
              <a:r>
                <a:rPr lang="en"/>
                <a:t>Exercise</a:t>
              </a:r>
              <a:endParaRPr/>
            </a:p>
          </p:txBody>
        </p:sp>
        <p:pic>
          <p:nvPicPr>
            <p:cNvPr id="613" name="Google Shape;613;p72"/>
            <p:cNvPicPr preferRelativeResize="0"/>
            <p:nvPr/>
          </p:nvPicPr>
          <p:blipFill rotWithShape="1">
            <a:blip r:embed="rId4">
              <a:alphaModFix/>
            </a:blip>
            <a:srcRect b="0" l="0" r="0" t="0"/>
            <a:stretch/>
          </p:blipFill>
          <p:spPr>
            <a:xfrm>
              <a:off x="7843575" y="259875"/>
              <a:ext cx="501901" cy="501901"/>
            </a:xfrm>
            <a:prstGeom prst="rect">
              <a:avLst/>
            </a:prstGeom>
            <a:noFill/>
            <a:ln>
              <a:noFill/>
            </a:ln>
          </p:spPr>
        </p:pic>
      </p:grpSp>
      <p:sp>
        <p:nvSpPr>
          <p:cNvPr id="614" name="Google Shape;614;p72"/>
          <p:cNvSpPr txBox="1"/>
          <p:nvPr/>
        </p:nvSpPr>
        <p:spPr>
          <a:xfrm>
            <a:off x="4614475" y="169950"/>
            <a:ext cx="4426500" cy="6326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sz="300"/>
              <a:t>mutation {</a:t>
            </a:r>
            <a:endParaRPr sz="300"/>
          </a:p>
          <a:p>
            <a:pPr indent="0" lvl="0" marL="0" rtl="0" algn="l">
              <a:spcBef>
                <a:spcPts val="0"/>
              </a:spcBef>
              <a:spcAft>
                <a:spcPts val="0"/>
              </a:spcAft>
              <a:buClr>
                <a:schemeClr val="dk1"/>
              </a:buClr>
              <a:buSzPts val="1100"/>
              <a:buFont typeface="Arial"/>
              <a:buNone/>
            </a:pPr>
            <a:r>
              <a:rPr lang="en" sz="300"/>
              <a:t>  createBooks(</a:t>
            </a:r>
            <a:endParaRPr sz="300"/>
          </a:p>
          <a:p>
            <a:pPr indent="0" lvl="0" marL="0" rtl="0" algn="l">
              <a:spcBef>
                <a:spcPts val="0"/>
              </a:spcBef>
              <a:spcAft>
                <a:spcPts val="0"/>
              </a:spcAft>
              <a:buClr>
                <a:schemeClr val="dk1"/>
              </a:buClr>
              <a:buSzPts val="1100"/>
              <a:buFont typeface="Arial"/>
              <a:buNone/>
            </a:pPr>
            <a:r>
              <a:rPr lang="en" sz="300"/>
              <a:t>    input: [</a:t>
            </a:r>
            <a:endParaRPr sz="300"/>
          </a:p>
          <a:p>
            <a:pPr indent="0" lvl="0" marL="0" rtl="0" algn="l">
              <a:spcBef>
                <a:spcPts val="0"/>
              </a:spcBef>
              <a:spcAft>
                <a:spcPts val="0"/>
              </a:spcAft>
              <a:buClr>
                <a:schemeClr val="dk1"/>
              </a:buClr>
              <a:buSzPts val="1100"/>
              <a:buFont typeface="Arial"/>
              <a:buNone/>
            </a:pPr>
            <a:r>
              <a:rPr lang="en" sz="300"/>
              <a:t>      {</a:t>
            </a:r>
            <a:endParaRPr sz="300"/>
          </a:p>
          <a:p>
            <a:pPr indent="0" lvl="0" marL="0" rtl="0" algn="l">
              <a:spcBef>
                <a:spcPts val="0"/>
              </a:spcBef>
              <a:spcAft>
                <a:spcPts val="0"/>
              </a:spcAft>
              <a:buClr>
                <a:schemeClr val="dk1"/>
              </a:buClr>
              <a:buSzPts val="1100"/>
              <a:buFont typeface="Arial"/>
              <a:buNone/>
            </a:pPr>
            <a:r>
              <a:rPr lang="en" sz="300"/>
              <a:t>        isbn: "1492047686"</a:t>
            </a:r>
            <a:endParaRPr sz="300"/>
          </a:p>
          <a:p>
            <a:pPr indent="0" lvl="0" marL="0" rtl="0" algn="l">
              <a:spcBef>
                <a:spcPts val="0"/>
              </a:spcBef>
              <a:spcAft>
                <a:spcPts val="0"/>
              </a:spcAft>
              <a:buClr>
                <a:schemeClr val="dk1"/>
              </a:buClr>
              <a:buSzPts val="1100"/>
              <a:buFont typeface="Arial"/>
              <a:buNone/>
            </a:pPr>
            <a:r>
              <a:rPr lang="en" sz="300"/>
              <a:t>        title: "Graph Algorithms"</a:t>
            </a:r>
            <a:endParaRPr sz="300"/>
          </a:p>
          <a:p>
            <a:pPr indent="0" lvl="0" marL="0" rtl="0" algn="l">
              <a:spcBef>
                <a:spcPts val="0"/>
              </a:spcBef>
              <a:spcAft>
                <a:spcPts val="0"/>
              </a:spcAft>
              <a:buClr>
                <a:schemeClr val="dk1"/>
              </a:buClr>
              <a:buSzPts val="1100"/>
              <a:buFont typeface="Arial"/>
              <a:buNone/>
            </a:pPr>
            <a:r>
              <a:rPr lang="en" sz="300"/>
              <a:t>        price: 37.48</a:t>
            </a:r>
            <a:endParaRPr sz="300"/>
          </a:p>
          <a:p>
            <a:pPr indent="0" lvl="0" marL="0" rtl="0" algn="l">
              <a:spcBef>
                <a:spcPts val="0"/>
              </a:spcBef>
              <a:spcAft>
                <a:spcPts val="0"/>
              </a:spcAft>
              <a:buClr>
                <a:schemeClr val="dk1"/>
              </a:buClr>
              <a:buSzPts val="1100"/>
              <a:buFont typeface="Arial"/>
              <a:buNone/>
            </a:pPr>
            <a:r>
              <a:rPr lang="en" sz="300"/>
              <a:t>        description: "Practical Examples in Apache Spark and Neo4j"</a:t>
            </a:r>
            <a:endParaRPr sz="300"/>
          </a:p>
          <a:p>
            <a:pPr indent="0" lvl="0" marL="0" rtl="0" algn="l">
              <a:spcBef>
                <a:spcPts val="0"/>
              </a:spcBef>
              <a:spcAft>
                <a:spcPts val="0"/>
              </a:spcAft>
              <a:buClr>
                <a:schemeClr val="dk1"/>
              </a:buClr>
              <a:buSzPts val="1100"/>
              <a:buFont typeface="Arial"/>
              <a:buNone/>
            </a:pPr>
            <a:r>
              <a:rPr lang="en" sz="300"/>
              <a:t>        subjects: {</a:t>
            </a:r>
            <a:endParaRPr sz="300"/>
          </a:p>
          <a:p>
            <a:pPr indent="0" lvl="0" marL="0" rtl="0" algn="l">
              <a:spcBef>
                <a:spcPts val="0"/>
              </a:spcBef>
              <a:spcAft>
                <a:spcPts val="0"/>
              </a:spcAft>
              <a:buClr>
                <a:schemeClr val="dk1"/>
              </a:buClr>
              <a:buSzPts val="1100"/>
              <a:buFont typeface="Arial"/>
              <a:buNone/>
            </a:pPr>
            <a:r>
              <a:rPr lang="en" sz="300"/>
              <a:t>          create: [</a:t>
            </a:r>
            <a:endParaRPr sz="300"/>
          </a:p>
          <a:p>
            <a:pPr indent="0" lvl="0" marL="0" rtl="0" algn="l">
              <a:spcBef>
                <a:spcPts val="0"/>
              </a:spcBef>
              <a:spcAft>
                <a:spcPts val="0"/>
              </a:spcAft>
              <a:buClr>
                <a:schemeClr val="dk1"/>
              </a:buClr>
              <a:buSzPts val="1100"/>
              <a:buFont typeface="Arial"/>
              <a:buNone/>
            </a:pPr>
            <a:r>
              <a:rPr lang="en" sz="300"/>
              <a:t>            { node: { name: "Graph theory" } }</a:t>
            </a:r>
            <a:endParaRPr sz="300"/>
          </a:p>
          <a:p>
            <a:pPr indent="0" lvl="0" marL="0" rtl="0" algn="l">
              <a:spcBef>
                <a:spcPts val="0"/>
              </a:spcBef>
              <a:spcAft>
                <a:spcPts val="0"/>
              </a:spcAft>
              <a:buClr>
                <a:schemeClr val="dk1"/>
              </a:buClr>
              <a:buSzPts val="1100"/>
              <a:buFont typeface="Arial"/>
              <a:buNone/>
            </a:pPr>
            <a:r>
              <a:rPr lang="en" sz="300"/>
              <a:t>            { node: { name: "Neo4j" } }</a:t>
            </a:r>
            <a:endParaRPr sz="300"/>
          </a:p>
          <a:p>
            <a:pPr indent="0" lvl="0" marL="0" rtl="0" algn="l">
              <a:spcBef>
                <a:spcPts val="0"/>
              </a:spcBef>
              <a:spcAft>
                <a:spcPts val="0"/>
              </a:spcAft>
              <a:buClr>
                <a:schemeClr val="dk1"/>
              </a:buClr>
              <a:buSzPts val="1100"/>
              <a:buFont typeface="Arial"/>
              <a:buNone/>
            </a:pPr>
            <a:r>
              <a:rPr lang="en" sz="300"/>
              <a:t>          ]</a:t>
            </a:r>
            <a:endParaRPr sz="300"/>
          </a:p>
          <a:p>
            <a:pPr indent="0" lvl="0" marL="0" rtl="0" algn="l">
              <a:spcBef>
                <a:spcPts val="0"/>
              </a:spcBef>
              <a:spcAft>
                <a:spcPts val="0"/>
              </a:spcAft>
              <a:buClr>
                <a:schemeClr val="dk1"/>
              </a:buClr>
              <a:buSzPts val="1100"/>
              <a:buFont typeface="Arial"/>
              <a:buNone/>
            </a:pPr>
            <a:r>
              <a:rPr lang="en" sz="300"/>
              <a:t>        }</a:t>
            </a:r>
            <a:endParaRPr sz="300"/>
          </a:p>
          <a:p>
            <a:pPr indent="0" lvl="0" marL="0" rtl="0" algn="l">
              <a:spcBef>
                <a:spcPts val="0"/>
              </a:spcBef>
              <a:spcAft>
                <a:spcPts val="0"/>
              </a:spcAft>
              <a:buClr>
                <a:schemeClr val="dk1"/>
              </a:buClr>
              <a:buSzPts val="1100"/>
              <a:buFont typeface="Arial"/>
              <a:buNone/>
            </a:pPr>
            <a:r>
              <a:rPr lang="en" sz="300"/>
              <a:t>        authors: {</a:t>
            </a:r>
            <a:endParaRPr sz="300"/>
          </a:p>
          <a:p>
            <a:pPr indent="0" lvl="0" marL="0" rtl="0" algn="l">
              <a:spcBef>
                <a:spcPts val="0"/>
              </a:spcBef>
              <a:spcAft>
                <a:spcPts val="0"/>
              </a:spcAft>
              <a:buClr>
                <a:schemeClr val="dk1"/>
              </a:buClr>
              <a:buSzPts val="1100"/>
              <a:buFont typeface="Arial"/>
              <a:buNone/>
            </a:pPr>
            <a:r>
              <a:rPr lang="en" sz="300"/>
              <a:t>          create: [</a:t>
            </a:r>
            <a:endParaRPr sz="300"/>
          </a:p>
          <a:p>
            <a:pPr indent="0" lvl="0" marL="0" rtl="0" algn="l">
              <a:spcBef>
                <a:spcPts val="0"/>
              </a:spcBef>
              <a:spcAft>
                <a:spcPts val="0"/>
              </a:spcAft>
              <a:buClr>
                <a:schemeClr val="dk1"/>
              </a:buClr>
              <a:buSzPts val="1100"/>
              <a:buFont typeface="Arial"/>
              <a:buNone/>
            </a:pPr>
            <a:r>
              <a:rPr lang="en" sz="300"/>
              <a:t>            { node: { name: "Mark Needham" } }</a:t>
            </a:r>
            <a:endParaRPr sz="300"/>
          </a:p>
          <a:p>
            <a:pPr indent="0" lvl="0" marL="0" rtl="0" algn="l">
              <a:spcBef>
                <a:spcPts val="0"/>
              </a:spcBef>
              <a:spcAft>
                <a:spcPts val="0"/>
              </a:spcAft>
              <a:buClr>
                <a:schemeClr val="dk1"/>
              </a:buClr>
              <a:buSzPts val="1100"/>
              <a:buFont typeface="Arial"/>
              <a:buNone/>
            </a:pPr>
            <a:r>
              <a:rPr lang="en" sz="300"/>
              <a:t>            { node: { name: "Amy E. Hodler" } }</a:t>
            </a:r>
            <a:endParaRPr sz="300"/>
          </a:p>
          <a:p>
            <a:pPr indent="0" lvl="0" marL="0" rtl="0" algn="l">
              <a:spcBef>
                <a:spcPts val="0"/>
              </a:spcBef>
              <a:spcAft>
                <a:spcPts val="0"/>
              </a:spcAft>
              <a:buClr>
                <a:schemeClr val="dk1"/>
              </a:buClr>
              <a:buSzPts val="1100"/>
              <a:buFont typeface="Arial"/>
              <a:buNone/>
            </a:pPr>
            <a:r>
              <a:rPr lang="en" sz="300"/>
              <a:t>          ]</a:t>
            </a:r>
            <a:endParaRPr sz="300"/>
          </a:p>
          <a:p>
            <a:pPr indent="0" lvl="0" marL="0" rtl="0" algn="l">
              <a:spcBef>
                <a:spcPts val="0"/>
              </a:spcBef>
              <a:spcAft>
                <a:spcPts val="0"/>
              </a:spcAft>
              <a:buClr>
                <a:schemeClr val="dk1"/>
              </a:buClr>
              <a:buSzPts val="1100"/>
              <a:buFont typeface="Arial"/>
              <a:buNone/>
            </a:pPr>
            <a:r>
              <a:rPr lang="en" sz="300"/>
              <a:t>        }</a:t>
            </a:r>
            <a:endParaRPr sz="300"/>
          </a:p>
          <a:p>
            <a:pPr indent="0" lvl="0" marL="0" rtl="0" algn="l">
              <a:spcBef>
                <a:spcPts val="0"/>
              </a:spcBef>
              <a:spcAft>
                <a:spcPts val="0"/>
              </a:spcAft>
              <a:buClr>
                <a:schemeClr val="dk1"/>
              </a:buClr>
              <a:buSzPts val="1100"/>
              <a:buFont typeface="Arial"/>
              <a:buNone/>
            </a:pPr>
            <a:r>
              <a:rPr lang="en" sz="300"/>
              <a:t>      }</a:t>
            </a:r>
            <a:endParaRPr sz="300"/>
          </a:p>
          <a:p>
            <a:pPr indent="0" lvl="0" marL="0" rtl="0" algn="l">
              <a:spcBef>
                <a:spcPts val="0"/>
              </a:spcBef>
              <a:spcAft>
                <a:spcPts val="0"/>
              </a:spcAft>
              <a:buClr>
                <a:schemeClr val="dk1"/>
              </a:buClr>
              <a:buSzPts val="1100"/>
              <a:buFont typeface="Arial"/>
              <a:buNone/>
            </a:pPr>
            <a:r>
              <a:rPr lang="en" sz="300"/>
              <a:t>      {</a:t>
            </a:r>
            <a:endParaRPr sz="300"/>
          </a:p>
          <a:p>
            <a:pPr indent="0" lvl="0" marL="0" rtl="0" algn="l">
              <a:spcBef>
                <a:spcPts val="0"/>
              </a:spcBef>
              <a:spcAft>
                <a:spcPts val="0"/>
              </a:spcAft>
              <a:buClr>
                <a:schemeClr val="dk1"/>
              </a:buClr>
              <a:buSzPts val="1100"/>
              <a:buFont typeface="Arial"/>
              <a:buNone/>
            </a:pPr>
            <a:r>
              <a:rPr lang="en" sz="300"/>
              <a:t>        isbn: "1119387507"</a:t>
            </a:r>
            <a:endParaRPr sz="300"/>
          </a:p>
          <a:p>
            <a:pPr indent="0" lvl="0" marL="0" rtl="0" algn="l">
              <a:spcBef>
                <a:spcPts val="0"/>
              </a:spcBef>
              <a:spcAft>
                <a:spcPts val="0"/>
              </a:spcAft>
              <a:buClr>
                <a:schemeClr val="dk1"/>
              </a:buClr>
              <a:buSzPts val="1100"/>
              <a:buFont typeface="Arial"/>
              <a:buNone/>
            </a:pPr>
            <a:r>
              <a:rPr lang="en" sz="300"/>
              <a:t>        title: "Inspired"</a:t>
            </a:r>
            <a:endParaRPr sz="300"/>
          </a:p>
          <a:p>
            <a:pPr indent="0" lvl="0" marL="0" rtl="0" algn="l">
              <a:spcBef>
                <a:spcPts val="0"/>
              </a:spcBef>
              <a:spcAft>
                <a:spcPts val="0"/>
              </a:spcAft>
              <a:buClr>
                <a:schemeClr val="dk1"/>
              </a:buClr>
              <a:buSzPts val="1100"/>
              <a:buFont typeface="Arial"/>
              <a:buNone/>
            </a:pPr>
            <a:r>
              <a:rPr lang="en" sz="300"/>
              <a:t>        price: 21.38</a:t>
            </a:r>
            <a:endParaRPr sz="300"/>
          </a:p>
          <a:p>
            <a:pPr indent="0" lvl="0" marL="0" rtl="0" algn="l">
              <a:spcBef>
                <a:spcPts val="0"/>
              </a:spcBef>
              <a:spcAft>
                <a:spcPts val="0"/>
              </a:spcAft>
              <a:buClr>
                <a:schemeClr val="dk1"/>
              </a:buClr>
              <a:buSzPts val="1100"/>
              <a:buFont typeface="Arial"/>
              <a:buNone/>
            </a:pPr>
            <a:r>
              <a:rPr lang="en" sz="300"/>
              <a:t>        description: "How to Create Tech Products Customers Love"</a:t>
            </a:r>
            <a:endParaRPr sz="300"/>
          </a:p>
          <a:p>
            <a:pPr indent="0" lvl="0" marL="0" rtl="0" algn="l">
              <a:spcBef>
                <a:spcPts val="0"/>
              </a:spcBef>
              <a:spcAft>
                <a:spcPts val="0"/>
              </a:spcAft>
              <a:buClr>
                <a:schemeClr val="dk1"/>
              </a:buClr>
              <a:buSzPts val="1100"/>
              <a:buFont typeface="Arial"/>
              <a:buNone/>
            </a:pPr>
            <a:r>
              <a:rPr lang="en" sz="300"/>
              <a:t>        subjects: {</a:t>
            </a:r>
            <a:endParaRPr sz="300"/>
          </a:p>
          <a:p>
            <a:pPr indent="0" lvl="0" marL="0" rtl="0" algn="l">
              <a:spcBef>
                <a:spcPts val="0"/>
              </a:spcBef>
              <a:spcAft>
                <a:spcPts val="0"/>
              </a:spcAft>
              <a:buClr>
                <a:schemeClr val="dk1"/>
              </a:buClr>
              <a:buSzPts val="1100"/>
              <a:buFont typeface="Arial"/>
              <a:buNone/>
            </a:pPr>
            <a:r>
              <a:rPr lang="en" sz="300"/>
              <a:t>          create: [</a:t>
            </a:r>
            <a:endParaRPr sz="300"/>
          </a:p>
          <a:p>
            <a:pPr indent="0" lvl="0" marL="0" rtl="0" algn="l">
              <a:spcBef>
                <a:spcPts val="0"/>
              </a:spcBef>
              <a:spcAft>
                <a:spcPts val="0"/>
              </a:spcAft>
              <a:buClr>
                <a:schemeClr val="dk1"/>
              </a:buClr>
              <a:buSzPts val="1100"/>
              <a:buFont typeface="Arial"/>
              <a:buNone/>
            </a:pPr>
            <a:r>
              <a:rPr lang="en" sz="300"/>
              <a:t>            { node: { name: "Product management" } }</a:t>
            </a:r>
            <a:endParaRPr sz="300"/>
          </a:p>
          <a:p>
            <a:pPr indent="0" lvl="0" marL="0" rtl="0" algn="l">
              <a:spcBef>
                <a:spcPts val="0"/>
              </a:spcBef>
              <a:spcAft>
                <a:spcPts val="0"/>
              </a:spcAft>
              <a:buClr>
                <a:schemeClr val="dk1"/>
              </a:buClr>
              <a:buSzPts val="1100"/>
              <a:buFont typeface="Arial"/>
              <a:buNone/>
            </a:pPr>
            <a:r>
              <a:rPr lang="en" sz="300"/>
              <a:t>            { node: { name: "Design" } }</a:t>
            </a:r>
            <a:endParaRPr sz="300"/>
          </a:p>
          <a:p>
            <a:pPr indent="0" lvl="0" marL="0" rtl="0" algn="l">
              <a:spcBef>
                <a:spcPts val="0"/>
              </a:spcBef>
              <a:spcAft>
                <a:spcPts val="0"/>
              </a:spcAft>
              <a:buClr>
                <a:schemeClr val="dk1"/>
              </a:buClr>
              <a:buSzPts val="1100"/>
              <a:buFont typeface="Arial"/>
              <a:buNone/>
            </a:pPr>
            <a:r>
              <a:rPr lang="en" sz="300"/>
              <a:t>          ]</a:t>
            </a:r>
            <a:endParaRPr sz="300"/>
          </a:p>
          <a:p>
            <a:pPr indent="0" lvl="0" marL="0" rtl="0" algn="l">
              <a:spcBef>
                <a:spcPts val="0"/>
              </a:spcBef>
              <a:spcAft>
                <a:spcPts val="0"/>
              </a:spcAft>
              <a:buClr>
                <a:schemeClr val="dk1"/>
              </a:buClr>
              <a:buSzPts val="1100"/>
              <a:buFont typeface="Arial"/>
              <a:buNone/>
            </a:pPr>
            <a:r>
              <a:rPr lang="en" sz="300"/>
              <a:t>        }</a:t>
            </a:r>
            <a:endParaRPr sz="300"/>
          </a:p>
          <a:p>
            <a:pPr indent="0" lvl="0" marL="0" rtl="0" algn="l">
              <a:spcBef>
                <a:spcPts val="0"/>
              </a:spcBef>
              <a:spcAft>
                <a:spcPts val="0"/>
              </a:spcAft>
              <a:buClr>
                <a:schemeClr val="dk1"/>
              </a:buClr>
              <a:buSzPts val="1100"/>
              <a:buFont typeface="Arial"/>
              <a:buNone/>
            </a:pPr>
            <a:r>
              <a:rPr lang="en" sz="300"/>
              <a:t>        authors: { create: { node: { name: "Marty Cagan" } } }</a:t>
            </a:r>
            <a:endParaRPr sz="300"/>
          </a:p>
          <a:p>
            <a:pPr indent="0" lvl="0" marL="0" rtl="0" algn="l">
              <a:spcBef>
                <a:spcPts val="0"/>
              </a:spcBef>
              <a:spcAft>
                <a:spcPts val="0"/>
              </a:spcAft>
              <a:buClr>
                <a:schemeClr val="dk1"/>
              </a:buClr>
              <a:buSzPts val="1100"/>
              <a:buFont typeface="Arial"/>
              <a:buNone/>
            </a:pPr>
            <a:r>
              <a:rPr lang="en" sz="300"/>
              <a:t>      }</a:t>
            </a:r>
            <a:endParaRPr sz="300"/>
          </a:p>
          <a:p>
            <a:pPr indent="0" lvl="0" marL="0" rtl="0" algn="l">
              <a:spcBef>
                <a:spcPts val="0"/>
              </a:spcBef>
              <a:spcAft>
                <a:spcPts val="0"/>
              </a:spcAft>
              <a:buClr>
                <a:schemeClr val="dk1"/>
              </a:buClr>
              <a:buSzPts val="1100"/>
              <a:buFont typeface="Arial"/>
              <a:buNone/>
            </a:pPr>
            <a:r>
              <a:rPr lang="en" sz="300"/>
              <a:t>      {</a:t>
            </a:r>
            <a:endParaRPr sz="300"/>
          </a:p>
          <a:p>
            <a:pPr indent="0" lvl="0" marL="0" rtl="0" algn="l">
              <a:spcBef>
                <a:spcPts val="0"/>
              </a:spcBef>
              <a:spcAft>
                <a:spcPts val="0"/>
              </a:spcAft>
              <a:buClr>
                <a:schemeClr val="dk1"/>
              </a:buClr>
              <a:buSzPts val="1100"/>
              <a:buFont typeface="Arial"/>
              <a:buNone/>
            </a:pPr>
            <a:r>
              <a:rPr lang="en" sz="300"/>
              <a:t>        isbn: "190962151X"</a:t>
            </a:r>
            <a:endParaRPr sz="300"/>
          </a:p>
          <a:p>
            <a:pPr indent="0" lvl="0" marL="0" rtl="0" algn="l">
              <a:spcBef>
                <a:spcPts val="0"/>
              </a:spcBef>
              <a:spcAft>
                <a:spcPts val="0"/>
              </a:spcAft>
              <a:buClr>
                <a:schemeClr val="dk1"/>
              </a:buClr>
              <a:buSzPts val="1100"/>
              <a:buFont typeface="Arial"/>
              <a:buNone/>
            </a:pPr>
            <a:r>
              <a:rPr lang="en" sz="300"/>
              <a:t>        title: "Ross Poldark"</a:t>
            </a:r>
            <a:endParaRPr sz="300"/>
          </a:p>
          <a:p>
            <a:pPr indent="0" lvl="0" marL="0" rtl="0" algn="l">
              <a:spcBef>
                <a:spcPts val="0"/>
              </a:spcBef>
              <a:spcAft>
                <a:spcPts val="0"/>
              </a:spcAft>
              <a:buClr>
                <a:schemeClr val="dk1"/>
              </a:buClr>
              <a:buSzPts val="1100"/>
              <a:buFont typeface="Arial"/>
              <a:buNone/>
            </a:pPr>
            <a:r>
              <a:rPr lang="en" sz="300"/>
              <a:t>        price: 15.52</a:t>
            </a:r>
            <a:endParaRPr sz="300"/>
          </a:p>
          <a:p>
            <a:pPr indent="0" lvl="0" marL="0" rtl="0" algn="l">
              <a:spcBef>
                <a:spcPts val="0"/>
              </a:spcBef>
              <a:spcAft>
                <a:spcPts val="0"/>
              </a:spcAft>
              <a:buClr>
                <a:schemeClr val="dk1"/>
              </a:buClr>
              <a:buSzPts val="1100"/>
              <a:buFont typeface="Arial"/>
              <a:buNone/>
            </a:pPr>
            <a:r>
              <a:rPr lang="en" sz="300"/>
              <a:t>        description: "Ross Poldark is the first novel in Winston Graham's sweeping saga of Cornish life in the eighteenth century."</a:t>
            </a:r>
            <a:endParaRPr sz="300"/>
          </a:p>
          <a:p>
            <a:pPr indent="0" lvl="0" marL="0" rtl="0" algn="l">
              <a:spcBef>
                <a:spcPts val="0"/>
              </a:spcBef>
              <a:spcAft>
                <a:spcPts val="0"/>
              </a:spcAft>
              <a:buClr>
                <a:schemeClr val="dk1"/>
              </a:buClr>
              <a:buSzPts val="1100"/>
              <a:buFont typeface="Arial"/>
              <a:buNone/>
            </a:pPr>
            <a:r>
              <a:rPr lang="en" sz="300"/>
              <a:t>        subjects: {</a:t>
            </a:r>
            <a:endParaRPr sz="300"/>
          </a:p>
          <a:p>
            <a:pPr indent="0" lvl="0" marL="0" rtl="0" algn="l">
              <a:spcBef>
                <a:spcPts val="0"/>
              </a:spcBef>
              <a:spcAft>
                <a:spcPts val="0"/>
              </a:spcAft>
              <a:buClr>
                <a:schemeClr val="dk1"/>
              </a:buClr>
              <a:buSzPts val="1100"/>
              <a:buFont typeface="Arial"/>
              <a:buNone/>
            </a:pPr>
            <a:r>
              <a:rPr lang="en" sz="300"/>
              <a:t>          create: [</a:t>
            </a:r>
            <a:endParaRPr sz="300"/>
          </a:p>
          <a:p>
            <a:pPr indent="0" lvl="0" marL="0" rtl="0" algn="l">
              <a:spcBef>
                <a:spcPts val="0"/>
              </a:spcBef>
              <a:spcAft>
                <a:spcPts val="0"/>
              </a:spcAft>
              <a:buClr>
                <a:schemeClr val="dk1"/>
              </a:buClr>
              <a:buSzPts val="1100"/>
              <a:buFont typeface="Arial"/>
              <a:buNone/>
            </a:pPr>
            <a:r>
              <a:rPr lang="en" sz="300"/>
              <a:t>            { node: { name: "Historical fiction" } }</a:t>
            </a:r>
            <a:endParaRPr sz="300"/>
          </a:p>
          <a:p>
            <a:pPr indent="0" lvl="0" marL="0" rtl="0" algn="l">
              <a:spcBef>
                <a:spcPts val="0"/>
              </a:spcBef>
              <a:spcAft>
                <a:spcPts val="0"/>
              </a:spcAft>
              <a:buClr>
                <a:schemeClr val="dk1"/>
              </a:buClr>
              <a:buSzPts val="1100"/>
              <a:buFont typeface="Arial"/>
              <a:buNone/>
            </a:pPr>
            <a:r>
              <a:rPr lang="en" sz="300"/>
              <a:t>            { node: { name: "Cornwall" } }</a:t>
            </a:r>
            <a:endParaRPr sz="300"/>
          </a:p>
          <a:p>
            <a:pPr indent="0" lvl="0" marL="0" rtl="0" algn="l">
              <a:spcBef>
                <a:spcPts val="0"/>
              </a:spcBef>
              <a:spcAft>
                <a:spcPts val="0"/>
              </a:spcAft>
              <a:buClr>
                <a:schemeClr val="dk1"/>
              </a:buClr>
              <a:buSzPts val="1100"/>
              <a:buFont typeface="Arial"/>
              <a:buNone/>
            </a:pPr>
            <a:r>
              <a:rPr lang="en" sz="300"/>
              <a:t>          ]</a:t>
            </a:r>
            <a:endParaRPr sz="300"/>
          </a:p>
          <a:p>
            <a:pPr indent="0" lvl="0" marL="0" rtl="0" algn="l">
              <a:spcBef>
                <a:spcPts val="0"/>
              </a:spcBef>
              <a:spcAft>
                <a:spcPts val="0"/>
              </a:spcAft>
              <a:buClr>
                <a:schemeClr val="dk1"/>
              </a:buClr>
              <a:buSzPts val="1100"/>
              <a:buFont typeface="Arial"/>
              <a:buNone/>
            </a:pPr>
            <a:r>
              <a:rPr lang="en" sz="300"/>
              <a:t>        }</a:t>
            </a:r>
            <a:endParaRPr sz="300"/>
          </a:p>
          <a:p>
            <a:pPr indent="0" lvl="0" marL="0" rtl="0" algn="l">
              <a:spcBef>
                <a:spcPts val="0"/>
              </a:spcBef>
              <a:spcAft>
                <a:spcPts val="0"/>
              </a:spcAft>
              <a:buClr>
                <a:schemeClr val="dk1"/>
              </a:buClr>
              <a:buSzPts val="1100"/>
              <a:buFont typeface="Arial"/>
              <a:buNone/>
            </a:pPr>
            <a:r>
              <a:rPr lang="en" sz="300"/>
              <a:t>        authors: { create: { node: { name: "Winston Graham" } } }</a:t>
            </a:r>
            <a:endParaRPr sz="300"/>
          </a:p>
          <a:p>
            <a:pPr indent="0" lvl="0" marL="0" rtl="0" algn="l">
              <a:spcBef>
                <a:spcPts val="0"/>
              </a:spcBef>
              <a:spcAft>
                <a:spcPts val="0"/>
              </a:spcAft>
              <a:buClr>
                <a:schemeClr val="dk1"/>
              </a:buClr>
              <a:buSzPts val="1100"/>
              <a:buFont typeface="Arial"/>
              <a:buNone/>
            </a:pPr>
            <a:r>
              <a:rPr lang="en" sz="300"/>
              <a:t>      }</a:t>
            </a:r>
            <a:endParaRPr sz="300"/>
          </a:p>
          <a:p>
            <a:pPr indent="0" lvl="0" marL="0" rtl="0" algn="l">
              <a:spcBef>
                <a:spcPts val="0"/>
              </a:spcBef>
              <a:spcAft>
                <a:spcPts val="0"/>
              </a:spcAft>
              <a:buClr>
                <a:schemeClr val="dk1"/>
              </a:buClr>
              <a:buSzPts val="1100"/>
              <a:buFont typeface="Arial"/>
              <a:buNone/>
            </a:pPr>
            <a:r>
              <a:rPr lang="en" sz="300"/>
              <a:t>    ]</a:t>
            </a:r>
            <a:endParaRPr sz="300"/>
          </a:p>
          <a:p>
            <a:pPr indent="0" lvl="0" marL="0" rtl="0" algn="l">
              <a:spcBef>
                <a:spcPts val="0"/>
              </a:spcBef>
              <a:spcAft>
                <a:spcPts val="0"/>
              </a:spcAft>
              <a:buClr>
                <a:schemeClr val="dk1"/>
              </a:buClr>
              <a:buSzPts val="1100"/>
              <a:buFont typeface="Arial"/>
              <a:buNone/>
            </a:pPr>
            <a:r>
              <a:rPr lang="en" sz="300"/>
              <a:t>  ) {</a:t>
            </a:r>
            <a:endParaRPr sz="300"/>
          </a:p>
          <a:p>
            <a:pPr indent="0" lvl="0" marL="0" rtl="0" algn="l">
              <a:spcBef>
                <a:spcPts val="0"/>
              </a:spcBef>
              <a:spcAft>
                <a:spcPts val="0"/>
              </a:spcAft>
              <a:buClr>
                <a:schemeClr val="dk1"/>
              </a:buClr>
              <a:buSzPts val="1100"/>
              <a:buFont typeface="Arial"/>
              <a:buNone/>
            </a:pPr>
            <a:r>
              <a:rPr lang="en" sz="300"/>
              <a:t>    books {</a:t>
            </a:r>
            <a:endParaRPr sz="300"/>
          </a:p>
          <a:p>
            <a:pPr indent="0" lvl="0" marL="0" rtl="0" algn="l">
              <a:spcBef>
                <a:spcPts val="0"/>
              </a:spcBef>
              <a:spcAft>
                <a:spcPts val="0"/>
              </a:spcAft>
              <a:buClr>
                <a:schemeClr val="dk1"/>
              </a:buClr>
              <a:buSzPts val="1100"/>
              <a:buFont typeface="Arial"/>
              <a:buNone/>
            </a:pPr>
            <a:r>
              <a:rPr lang="en" sz="300"/>
              <a:t>      title</a:t>
            </a:r>
            <a:endParaRPr sz="300"/>
          </a:p>
          <a:p>
            <a:pPr indent="0" lvl="0" marL="0" rtl="0" algn="l">
              <a:spcBef>
                <a:spcPts val="0"/>
              </a:spcBef>
              <a:spcAft>
                <a:spcPts val="0"/>
              </a:spcAft>
              <a:buClr>
                <a:schemeClr val="dk1"/>
              </a:buClr>
              <a:buSzPts val="1100"/>
              <a:buFont typeface="Arial"/>
              <a:buNone/>
            </a:pPr>
            <a:r>
              <a:rPr lang="en" sz="300"/>
              <a:t>    }</a:t>
            </a:r>
            <a:endParaRPr sz="300"/>
          </a:p>
          <a:p>
            <a:pPr indent="0" lvl="0" marL="0" rtl="0" algn="l">
              <a:spcBef>
                <a:spcPts val="0"/>
              </a:spcBef>
              <a:spcAft>
                <a:spcPts val="0"/>
              </a:spcAft>
              <a:buClr>
                <a:schemeClr val="dk1"/>
              </a:buClr>
              <a:buSzPts val="1100"/>
              <a:buFont typeface="Arial"/>
              <a:buNone/>
            </a:pPr>
            <a:r>
              <a:rPr lang="en" sz="300"/>
              <a:t>  }</a:t>
            </a:r>
            <a:endParaRPr sz="300"/>
          </a:p>
          <a:p>
            <a:pPr indent="0" lvl="0" marL="0" rtl="0" algn="l">
              <a:spcBef>
                <a:spcPts val="0"/>
              </a:spcBef>
              <a:spcAft>
                <a:spcPts val="0"/>
              </a:spcAft>
              <a:buClr>
                <a:schemeClr val="dk1"/>
              </a:buClr>
              <a:buSzPts val="1100"/>
              <a:buFont typeface="Arial"/>
              <a:buNone/>
            </a:pPr>
            <a:r>
              <a:t/>
            </a:r>
            <a:endParaRPr sz="300"/>
          </a:p>
          <a:p>
            <a:pPr indent="0" lvl="0" marL="0" rtl="0" algn="l">
              <a:spcBef>
                <a:spcPts val="0"/>
              </a:spcBef>
              <a:spcAft>
                <a:spcPts val="0"/>
              </a:spcAft>
              <a:buClr>
                <a:schemeClr val="dk1"/>
              </a:buClr>
              <a:buSzPts val="1100"/>
              <a:buFont typeface="Arial"/>
              <a:buNone/>
            </a:pPr>
            <a:r>
              <a:rPr lang="en" sz="300"/>
              <a:t>  createCustomers(</a:t>
            </a:r>
            <a:endParaRPr sz="300"/>
          </a:p>
          <a:p>
            <a:pPr indent="0" lvl="0" marL="0" rtl="0" algn="l">
              <a:spcBef>
                <a:spcPts val="0"/>
              </a:spcBef>
              <a:spcAft>
                <a:spcPts val="0"/>
              </a:spcAft>
              <a:buClr>
                <a:schemeClr val="dk1"/>
              </a:buClr>
              <a:buSzPts val="1100"/>
              <a:buFont typeface="Arial"/>
              <a:buNone/>
            </a:pPr>
            <a:r>
              <a:rPr lang="en" sz="300"/>
              <a:t>    input: [</a:t>
            </a:r>
            <a:endParaRPr sz="300"/>
          </a:p>
          <a:p>
            <a:pPr indent="0" lvl="0" marL="0" rtl="0" algn="l">
              <a:spcBef>
                <a:spcPts val="0"/>
              </a:spcBef>
              <a:spcAft>
                <a:spcPts val="0"/>
              </a:spcAft>
              <a:buClr>
                <a:schemeClr val="dk1"/>
              </a:buClr>
              <a:buSzPts val="1100"/>
              <a:buFont typeface="Arial"/>
              <a:buNone/>
            </a:pPr>
            <a:r>
              <a:rPr lang="en" sz="300"/>
              <a:t>      {</a:t>
            </a:r>
            <a:endParaRPr sz="300"/>
          </a:p>
          <a:p>
            <a:pPr indent="0" lvl="0" marL="0" rtl="0" algn="l">
              <a:spcBef>
                <a:spcPts val="0"/>
              </a:spcBef>
              <a:spcAft>
                <a:spcPts val="0"/>
              </a:spcAft>
              <a:buClr>
                <a:schemeClr val="dk1"/>
              </a:buClr>
              <a:buSzPts val="1100"/>
              <a:buFont typeface="Arial"/>
              <a:buNone/>
            </a:pPr>
            <a:r>
              <a:rPr lang="en" sz="300"/>
              <a:t>        username: "EmilEifrem7474"</a:t>
            </a:r>
            <a:endParaRPr sz="300"/>
          </a:p>
          <a:p>
            <a:pPr indent="0" lvl="0" marL="0" rtl="0" algn="l">
              <a:spcBef>
                <a:spcPts val="0"/>
              </a:spcBef>
              <a:spcAft>
                <a:spcPts val="0"/>
              </a:spcAft>
              <a:buClr>
                <a:schemeClr val="dk1"/>
              </a:buClr>
              <a:buSzPts val="1100"/>
              <a:buFont typeface="Arial"/>
              <a:buNone/>
            </a:pPr>
            <a:r>
              <a:rPr lang="en" sz="300"/>
              <a:t>        reviews: {</a:t>
            </a:r>
            <a:endParaRPr sz="300"/>
          </a:p>
          <a:p>
            <a:pPr indent="0" lvl="0" marL="0" rtl="0" algn="l">
              <a:spcBef>
                <a:spcPts val="0"/>
              </a:spcBef>
              <a:spcAft>
                <a:spcPts val="0"/>
              </a:spcAft>
              <a:buClr>
                <a:schemeClr val="dk1"/>
              </a:buClr>
              <a:buSzPts val="1100"/>
              <a:buFont typeface="Arial"/>
              <a:buNone/>
            </a:pPr>
            <a:r>
              <a:rPr lang="en" sz="300"/>
              <a:t>          create: {</a:t>
            </a:r>
            <a:endParaRPr sz="300"/>
          </a:p>
          <a:p>
            <a:pPr indent="0" lvl="0" marL="0" rtl="0" algn="l">
              <a:spcBef>
                <a:spcPts val="0"/>
              </a:spcBef>
              <a:spcAft>
                <a:spcPts val="0"/>
              </a:spcAft>
              <a:buClr>
                <a:schemeClr val="dk1"/>
              </a:buClr>
              <a:buSzPts val="1100"/>
              <a:buFont typeface="Arial"/>
              <a:buNone/>
            </a:pPr>
            <a:r>
              <a:rPr lang="en" sz="300"/>
              <a:t>            node: {</a:t>
            </a:r>
            <a:endParaRPr sz="300"/>
          </a:p>
          <a:p>
            <a:pPr indent="0" lvl="0" marL="0" rtl="0" algn="l">
              <a:spcBef>
                <a:spcPts val="0"/>
              </a:spcBef>
              <a:spcAft>
                <a:spcPts val="0"/>
              </a:spcAft>
              <a:buClr>
                <a:schemeClr val="dk1"/>
              </a:buClr>
              <a:buSzPts val="1100"/>
              <a:buFont typeface="Arial"/>
              <a:buNone/>
            </a:pPr>
            <a:r>
              <a:rPr lang="en" sz="300"/>
              <a:t>              rating: 5</a:t>
            </a:r>
            <a:endParaRPr sz="300"/>
          </a:p>
          <a:p>
            <a:pPr indent="0" lvl="0" marL="0" rtl="0" algn="l">
              <a:spcBef>
                <a:spcPts val="0"/>
              </a:spcBef>
              <a:spcAft>
                <a:spcPts val="0"/>
              </a:spcAft>
              <a:buClr>
                <a:schemeClr val="dk1"/>
              </a:buClr>
              <a:buSzPts val="1100"/>
              <a:buFont typeface="Arial"/>
              <a:buNone/>
            </a:pPr>
            <a:r>
              <a:rPr lang="en" sz="300"/>
              <a:t>              text: "Best overview of graph data science!"</a:t>
            </a:r>
            <a:endParaRPr sz="300"/>
          </a:p>
          <a:p>
            <a:pPr indent="0" lvl="0" marL="0" rtl="0" algn="l">
              <a:spcBef>
                <a:spcPts val="0"/>
              </a:spcBef>
              <a:spcAft>
                <a:spcPts val="0"/>
              </a:spcAft>
              <a:buClr>
                <a:schemeClr val="dk1"/>
              </a:buClr>
              <a:buSzPts val="1100"/>
              <a:buFont typeface="Arial"/>
              <a:buNone/>
            </a:pPr>
            <a:r>
              <a:rPr lang="en" sz="300"/>
              <a:t>              book: { connect: { where: { node: { isbn: "1492047686" } } } }</a:t>
            </a:r>
            <a:endParaRPr sz="300"/>
          </a:p>
          <a:p>
            <a:pPr indent="0" lvl="0" marL="0" rtl="0" algn="l">
              <a:spcBef>
                <a:spcPts val="0"/>
              </a:spcBef>
              <a:spcAft>
                <a:spcPts val="0"/>
              </a:spcAft>
              <a:buClr>
                <a:schemeClr val="dk1"/>
              </a:buClr>
              <a:buSzPts val="1100"/>
              <a:buFont typeface="Arial"/>
              <a:buNone/>
            </a:pPr>
            <a:r>
              <a:rPr lang="en" sz="300"/>
              <a:t>            }</a:t>
            </a:r>
            <a:endParaRPr sz="300"/>
          </a:p>
          <a:p>
            <a:pPr indent="0" lvl="0" marL="0" rtl="0" algn="l">
              <a:spcBef>
                <a:spcPts val="0"/>
              </a:spcBef>
              <a:spcAft>
                <a:spcPts val="0"/>
              </a:spcAft>
              <a:buClr>
                <a:schemeClr val="dk1"/>
              </a:buClr>
              <a:buSzPts val="1100"/>
              <a:buFont typeface="Arial"/>
              <a:buNone/>
            </a:pPr>
            <a:r>
              <a:rPr lang="en" sz="300"/>
              <a:t>          }</a:t>
            </a:r>
            <a:endParaRPr sz="300"/>
          </a:p>
          <a:p>
            <a:pPr indent="0" lvl="0" marL="0" rtl="0" algn="l">
              <a:spcBef>
                <a:spcPts val="0"/>
              </a:spcBef>
              <a:spcAft>
                <a:spcPts val="0"/>
              </a:spcAft>
              <a:buClr>
                <a:schemeClr val="dk1"/>
              </a:buClr>
              <a:buSzPts val="1100"/>
              <a:buFont typeface="Arial"/>
              <a:buNone/>
            </a:pPr>
            <a:r>
              <a:rPr lang="en" sz="300"/>
              <a:t>        }</a:t>
            </a:r>
            <a:endParaRPr sz="300"/>
          </a:p>
          <a:p>
            <a:pPr indent="0" lvl="0" marL="0" rtl="0" algn="l">
              <a:spcBef>
                <a:spcPts val="0"/>
              </a:spcBef>
              <a:spcAft>
                <a:spcPts val="0"/>
              </a:spcAft>
              <a:buClr>
                <a:schemeClr val="dk1"/>
              </a:buClr>
              <a:buSzPts val="1100"/>
              <a:buFont typeface="Arial"/>
              <a:buNone/>
            </a:pPr>
            <a:r>
              <a:rPr lang="en" sz="300"/>
              <a:t>        orders: {</a:t>
            </a:r>
            <a:endParaRPr sz="300"/>
          </a:p>
          <a:p>
            <a:pPr indent="0" lvl="0" marL="0" rtl="0" algn="l">
              <a:spcBef>
                <a:spcPts val="0"/>
              </a:spcBef>
              <a:spcAft>
                <a:spcPts val="0"/>
              </a:spcAft>
              <a:buClr>
                <a:schemeClr val="dk1"/>
              </a:buClr>
              <a:buSzPts val="1100"/>
              <a:buFont typeface="Arial"/>
              <a:buNone/>
            </a:pPr>
            <a:r>
              <a:rPr lang="en" sz="300"/>
              <a:t>          create: {</a:t>
            </a:r>
            <a:endParaRPr sz="300"/>
          </a:p>
          <a:p>
            <a:pPr indent="0" lvl="0" marL="0" rtl="0" algn="l">
              <a:spcBef>
                <a:spcPts val="0"/>
              </a:spcBef>
              <a:spcAft>
                <a:spcPts val="0"/>
              </a:spcAft>
              <a:buClr>
                <a:schemeClr val="dk1"/>
              </a:buClr>
              <a:buSzPts val="1100"/>
              <a:buFont typeface="Arial"/>
              <a:buNone/>
            </a:pPr>
            <a:r>
              <a:rPr lang="en" sz="300"/>
              <a:t>            node: {</a:t>
            </a:r>
            <a:endParaRPr sz="300"/>
          </a:p>
          <a:p>
            <a:pPr indent="0" lvl="0" marL="0" rtl="0" algn="l">
              <a:spcBef>
                <a:spcPts val="0"/>
              </a:spcBef>
              <a:spcAft>
                <a:spcPts val="0"/>
              </a:spcAft>
              <a:buClr>
                <a:schemeClr val="dk1"/>
              </a:buClr>
              <a:buSzPts val="1100"/>
              <a:buFont typeface="Arial"/>
              <a:buNone/>
            </a:pPr>
            <a:r>
              <a:rPr lang="en" sz="300"/>
              <a:t>              books: {</a:t>
            </a:r>
            <a:endParaRPr sz="300"/>
          </a:p>
          <a:p>
            <a:pPr indent="0" lvl="0" marL="0" rtl="0" algn="l">
              <a:spcBef>
                <a:spcPts val="0"/>
              </a:spcBef>
              <a:spcAft>
                <a:spcPts val="0"/>
              </a:spcAft>
              <a:buClr>
                <a:schemeClr val="dk1"/>
              </a:buClr>
              <a:buSzPts val="1100"/>
              <a:buFont typeface="Arial"/>
              <a:buNone/>
            </a:pPr>
            <a:r>
              <a:rPr lang="en" sz="300"/>
              <a:t>                connect: { where: { node: { title: "Graph Algorithms" } } }</a:t>
            </a:r>
            <a:endParaRPr sz="300"/>
          </a:p>
          <a:p>
            <a:pPr indent="0" lvl="0" marL="0" rtl="0" algn="l">
              <a:spcBef>
                <a:spcPts val="0"/>
              </a:spcBef>
              <a:spcAft>
                <a:spcPts val="0"/>
              </a:spcAft>
              <a:buClr>
                <a:schemeClr val="dk1"/>
              </a:buClr>
              <a:buSzPts val="1100"/>
              <a:buFont typeface="Arial"/>
              <a:buNone/>
            </a:pPr>
            <a:r>
              <a:rPr lang="en" sz="300"/>
              <a:t>              }</a:t>
            </a:r>
            <a:endParaRPr sz="300"/>
          </a:p>
          <a:p>
            <a:pPr indent="0" lvl="0" marL="0" rtl="0" algn="l">
              <a:spcBef>
                <a:spcPts val="0"/>
              </a:spcBef>
              <a:spcAft>
                <a:spcPts val="0"/>
              </a:spcAft>
              <a:buClr>
                <a:schemeClr val="dk1"/>
              </a:buClr>
              <a:buSzPts val="1100"/>
              <a:buFont typeface="Arial"/>
              <a:buNone/>
            </a:pPr>
            <a:r>
              <a:rPr lang="en" sz="300"/>
              <a:t>              shipTo: {</a:t>
            </a:r>
            <a:endParaRPr sz="300"/>
          </a:p>
          <a:p>
            <a:pPr indent="0" lvl="0" marL="0" rtl="0" algn="l">
              <a:spcBef>
                <a:spcPts val="0"/>
              </a:spcBef>
              <a:spcAft>
                <a:spcPts val="0"/>
              </a:spcAft>
              <a:buClr>
                <a:schemeClr val="dk1"/>
              </a:buClr>
              <a:buSzPts val="1100"/>
              <a:buFont typeface="Arial"/>
              <a:buNone/>
            </a:pPr>
            <a:r>
              <a:rPr lang="en" sz="300"/>
              <a:t>                create: {</a:t>
            </a:r>
            <a:endParaRPr sz="300"/>
          </a:p>
          <a:p>
            <a:pPr indent="0" lvl="0" marL="0" rtl="0" algn="l">
              <a:spcBef>
                <a:spcPts val="0"/>
              </a:spcBef>
              <a:spcAft>
                <a:spcPts val="0"/>
              </a:spcAft>
              <a:buClr>
                <a:schemeClr val="dk1"/>
              </a:buClr>
              <a:buSzPts val="1100"/>
              <a:buFont typeface="Arial"/>
              <a:buNone/>
            </a:pPr>
            <a:r>
              <a:rPr lang="en" sz="300"/>
              <a:t>                  node: {</a:t>
            </a:r>
            <a:endParaRPr sz="300"/>
          </a:p>
          <a:p>
            <a:pPr indent="0" lvl="0" marL="0" rtl="0" algn="l">
              <a:spcBef>
                <a:spcPts val="0"/>
              </a:spcBef>
              <a:spcAft>
                <a:spcPts val="0"/>
              </a:spcAft>
              <a:buClr>
                <a:schemeClr val="dk1"/>
              </a:buClr>
              <a:buSzPts val="1100"/>
              <a:buFont typeface="Arial"/>
              <a:buNone/>
            </a:pPr>
            <a:r>
              <a:rPr lang="en" sz="300"/>
              <a:t>                    address: "111 E 5th Ave, San Mateo, CA 94401"</a:t>
            </a:r>
            <a:endParaRPr sz="300"/>
          </a:p>
          <a:p>
            <a:pPr indent="0" lvl="0" marL="0" rtl="0" algn="l">
              <a:spcBef>
                <a:spcPts val="0"/>
              </a:spcBef>
              <a:spcAft>
                <a:spcPts val="0"/>
              </a:spcAft>
              <a:buClr>
                <a:schemeClr val="dk1"/>
              </a:buClr>
              <a:buSzPts val="1100"/>
              <a:buFont typeface="Arial"/>
              <a:buNone/>
            </a:pPr>
            <a:r>
              <a:rPr lang="en" sz="300"/>
              <a:t>                    location: {</a:t>
            </a:r>
            <a:endParaRPr sz="300"/>
          </a:p>
          <a:p>
            <a:pPr indent="0" lvl="0" marL="0" rtl="0" algn="l">
              <a:spcBef>
                <a:spcPts val="0"/>
              </a:spcBef>
              <a:spcAft>
                <a:spcPts val="0"/>
              </a:spcAft>
              <a:buClr>
                <a:schemeClr val="dk1"/>
              </a:buClr>
              <a:buSzPts val="1100"/>
              <a:buFont typeface="Arial"/>
              <a:buNone/>
            </a:pPr>
            <a:r>
              <a:rPr lang="en" sz="300"/>
              <a:t>                      latitude: 37.5635980790</a:t>
            </a:r>
            <a:endParaRPr sz="300"/>
          </a:p>
          <a:p>
            <a:pPr indent="0" lvl="0" marL="0" rtl="0" algn="l">
              <a:spcBef>
                <a:spcPts val="0"/>
              </a:spcBef>
              <a:spcAft>
                <a:spcPts val="0"/>
              </a:spcAft>
              <a:buClr>
                <a:schemeClr val="dk1"/>
              </a:buClr>
              <a:buSzPts val="1100"/>
              <a:buFont typeface="Arial"/>
              <a:buNone/>
            </a:pPr>
            <a:r>
              <a:rPr lang="en" sz="300"/>
              <a:t>                      longitude: -122.322243272725</a:t>
            </a:r>
            <a:endParaRPr sz="300"/>
          </a:p>
          <a:p>
            <a:pPr indent="0" lvl="0" marL="0" rtl="0" algn="l">
              <a:spcBef>
                <a:spcPts val="0"/>
              </a:spcBef>
              <a:spcAft>
                <a:spcPts val="0"/>
              </a:spcAft>
              <a:buClr>
                <a:schemeClr val="dk1"/>
              </a:buClr>
              <a:buSzPts val="1100"/>
              <a:buFont typeface="Arial"/>
              <a:buNone/>
            </a:pPr>
            <a:r>
              <a:rPr lang="en" sz="300"/>
              <a:t>                    }</a:t>
            </a:r>
            <a:endParaRPr sz="300"/>
          </a:p>
          <a:p>
            <a:pPr indent="0" lvl="0" marL="0" rtl="0" algn="l">
              <a:spcBef>
                <a:spcPts val="0"/>
              </a:spcBef>
              <a:spcAft>
                <a:spcPts val="0"/>
              </a:spcAft>
              <a:buClr>
                <a:schemeClr val="dk1"/>
              </a:buClr>
              <a:buSzPts val="1100"/>
              <a:buFont typeface="Arial"/>
              <a:buNone/>
            </a:pPr>
            <a:r>
              <a:rPr lang="en" sz="300"/>
              <a:t>                  }</a:t>
            </a:r>
            <a:endParaRPr sz="300"/>
          </a:p>
          <a:p>
            <a:pPr indent="0" lvl="0" marL="0" rtl="0" algn="l">
              <a:spcBef>
                <a:spcPts val="0"/>
              </a:spcBef>
              <a:spcAft>
                <a:spcPts val="0"/>
              </a:spcAft>
              <a:buClr>
                <a:schemeClr val="dk1"/>
              </a:buClr>
              <a:buSzPts val="1100"/>
              <a:buFont typeface="Arial"/>
              <a:buNone/>
            </a:pPr>
            <a:r>
              <a:rPr lang="en" sz="300"/>
              <a:t>                }</a:t>
            </a:r>
            <a:endParaRPr sz="300"/>
          </a:p>
          <a:p>
            <a:pPr indent="0" lvl="0" marL="0" rtl="0" algn="l">
              <a:spcBef>
                <a:spcPts val="0"/>
              </a:spcBef>
              <a:spcAft>
                <a:spcPts val="0"/>
              </a:spcAft>
              <a:buClr>
                <a:schemeClr val="dk1"/>
              </a:buClr>
              <a:buSzPts val="1100"/>
              <a:buFont typeface="Arial"/>
              <a:buNone/>
            </a:pPr>
            <a:r>
              <a:rPr lang="en" sz="300"/>
              <a:t>              }</a:t>
            </a:r>
            <a:endParaRPr sz="300"/>
          </a:p>
          <a:p>
            <a:pPr indent="0" lvl="0" marL="0" rtl="0" algn="l">
              <a:spcBef>
                <a:spcPts val="0"/>
              </a:spcBef>
              <a:spcAft>
                <a:spcPts val="0"/>
              </a:spcAft>
              <a:buClr>
                <a:schemeClr val="dk1"/>
              </a:buClr>
              <a:buSzPts val="1100"/>
              <a:buFont typeface="Arial"/>
              <a:buNone/>
            </a:pPr>
            <a:r>
              <a:rPr lang="en" sz="300"/>
              <a:t>            }</a:t>
            </a:r>
            <a:endParaRPr sz="300"/>
          </a:p>
          <a:p>
            <a:pPr indent="0" lvl="0" marL="0" rtl="0" algn="l">
              <a:spcBef>
                <a:spcPts val="0"/>
              </a:spcBef>
              <a:spcAft>
                <a:spcPts val="0"/>
              </a:spcAft>
              <a:buClr>
                <a:schemeClr val="dk1"/>
              </a:buClr>
              <a:buSzPts val="1100"/>
              <a:buFont typeface="Arial"/>
              <a:buNone/>
            </a:pPr>
            <a:r>
              <a:rPr lang="en" sz="300"/>
              <a:t>          }</a:t>
            </a:r>
            <a:endParaRPr sz="300"/>
          </a:p>
          <a:p>
            <a:pPr indent="0" lvl="0" marL="0" rtl="0" algn="l">
              <a:spcBef>
                <a:spcPts val="0"/>
              </a:spcBef>
              <a:spcAft>
                <a:spcPts val="0"/>
              </a:spcAft>
              <a:buClr>
                <a:schemeClr val="dk1"/>
              </a:buClr>
              <a:buSzPts val="1100"/>
              <a:buFont typeface="Arial"/>
              <a:buNone/>
            </a:pPr>
            <a:r>
              <a:rPr lang="en" sz="300"/>
              <a:t>        }</a:t>
            </a:r>
            <a:endParaRPr sz="300"/>
          </a:p>
          <a:p>
            <a:pPr indent="0" lvl="0" marL="0" rtl="0" algn="l">
              <a:spcBef>
                <a:spcPts val="0"/>
              </a:spcBef>
              <a:spcAft>
                <a:spcPts val="0"/>
              </a:spcAft>
              <a:buClr>
                <a:schemeClr val="dk1"/>
              </a:buClr>
              <a:buSzPts val="1100"/>
              <a:buFont typeface="Arial"/>
              <a:buNone/>
            </a:pPr>
            <a:r>
              <a:rPr lang="en" sz="300"/>
              <a:t>      }</a:t>
            </a:r>
            <a:endParaRPr sz="300"/>
          </a:p>
          <a:p>
            <a:pPr indent="0" lvl="0" marL="0" rtl="0" algn="l">
              <a:spcBef>
                <a:spcPts val="0"/>
              </a:spcBef>
              <a:spcAft>
                <a:spcPts val="0"/>
              </a:spcAft>
              <a:buClr>
                <a:schemeClr val="dk1"/>
              </a:buClr>
              <a:buSzPts val="1100"/>
              <a:buFont typeface="Arial"/>
              <a:buNone/>
            </a:pPr>
            <a:r>
              <a:rPr lang="en" sz="300"/>
              <a:t>      {</a:t>
            </a:r>
            <a:endParaRPr sz="300"/>
          </a:p>
          <a:p>
            <a:pPr indent="0" lvl="0" marL="0" rtl="0" algn="l">
              <a:spcBef>
                <a:spcPts val="0"/>
              </a:spcBef>
              <a:spcAft>
                <a:spcPts val="0"/>
              </a:spcAft>
              <a:buClr>
                <a:schemeClr val="dk1"/>
              </a:buClr>
              <a:buSzPts val="1100"/>
              <a:buFont typeface="Arial"/>
              <a:buNone/>
            </a:pPr>
            <a:r>
              <a:rPr lang="en" sz="300"/>
              <a:t>        username: "BookLover123"</a:t>
            </a:r>
            <a:endParaRPr sz="300"/>
          </a:p>
          <a:p>
            <a:pPr indent="0" lvl="0" marL="0" rtl="0" algn="l">
              <a:spcBef>
                <a:spcPts val="0"/>
              </a:spcBef>
              <a:spcAft>
                <a:spcPts val="0"/>
              </a:spcAft>
              <a:buClr>
                <a:schemeClr val="dk1"/>
              </a:buClr>
              <a:buSzPts val="1100"/>
              <a:buFont typeface="Arial"/>
              <a:buNone/>
            </a:pPr>
            <a:r>
              <a:rPr lang="en" sz="300"/>
              <a:t>        reviews: {</a:t>
            </a:r>
            <a:endParaRPr sz="300"/>
          </a:p>
          <a:p>
            <a:pPr indent="0" lvl="0" marL="0" rtl="0" algn="l">
              <a:spcBef>
                <a:spcPts val="0"/>
              </a:spcBef>
              <a:spcAft>
                <a:spcPts val="0"/>
              </a:spcAft>
              <a:buClr>
                <a:schemeClr val="dk1"/>
              </a:buClr>
              <a:buSzPts val="1100"/>
              <a:buFont typeface="Arial"/>
              <a:buNone/>
            </a:pPr>
            <a:r>
              <a:rPr lang="en" sz="300"/>
              <a:t>          create: {</a:t>
            </a:r>
            <a:endParaRPr sz="300"/>
          </a:p>
          <a:p>
            <a:pPr indent="0" lvl="0" marL="0" rtl="0" algn="l">
              <a:spcBef>
                <a:spcPts val="0"/>
              </a:spcBef>
              <a:spcAft>
                <a:spcPts val="0"/>
              </a:spcAft>
              <a:buClr>
                <a:schemeClr val="dk1"/>
              </a:buClr>
              <a:buSzPts val="1100"/>
              <a:buFont typeface="Arial"/>
              <a:buNone/>
            </a:pPr>
            <a:r>
              <a:rPr lang="en" sz="300"/>
              <a:t>            node: {</a:t>
            </a:r>
            <a:endParaRPr sz="300"/>
          </a:p>
          <a:p>
            <a:pPr indent="0" lvl="0" marL="0" rtl="0" algn="l">
              <a:spcBef>
                <a:spcPts val="0"/>
              </a:spcBef>
              <a:spcAft>
                <a:spcPts val="0"/>
              </a:spcAft>
              <a:buClr>
                <a:schemeClr val="dk1"/>
              </a:buClr>
              <a:buSzPts val="1100"/>
              <a:buFont typeface="Arial"/>
              <a:buNone/>
            </a:pPr>
            <a:r>
              <a:rPr lang="en" sz="300"/>
              <a:t>              rating: 4</a:t>
            </a:r>
            <a:endParaRPr sz="300"/>
          </a:p>
          <a:p>
            <a:pPr indent="0" lvl="0" marL="0" rtl="0" algn="l">
              <a:spcBef>
                <a:spcPts val="0"/>
              </a:spcBef>
              <a:spcAft>
                <a:spcPts val="0"/>
              </a:spcAft>
              <a:buClr>
                <a:schemeClr val="dk1"/>
              </a:buClr>
              <a:buSzPts val="1100"/>
              <a:buFont typeface="Arial"/>
              <a:buNone/>
            </a:pPr>
            <a:r>
              <a:rPr lang="en" sz="300"/>
              <a:t>              text: "Beautiful depiction of Cornwall."</a:t>
            </a:r>
            <a:endParaRPr sz="300"/>
          </a:p>
          <a:p>
            <a:pPr indent="0" lvl="0" marL="0" rtl="0" algn="l">
              <a:spcBef>
                <a:spcPts val="0"/>
              </a:spcBef>
              <a:spcAft>
                <a:spcPts val="0"/>
              </a:spcAft>
              <a:buClr>
                <a:schemeClr val="dk1"/>
              </a:buClr>
              <a:buSzPts val="1100"/>
              <a:buFont typeface="Arial"/>
              <a:buNone/>
            </a:pPr>
            <a:r>
              <a:rPr lang="en" sz="300"/>
              <a:t>              book: { connect: { where: { node: { isbn: "190962151X" } } } }</a:t>
            </a:r>
            <a:endParaRPr sz="300"/>
          </a:p>
          <a:p>
            <a:pPr indent="0" lvl="0" marL="0" rtl="0" algn="l">
              <a:spcBef>
                <a:spcPts val="0"/>
              </a:spcBef>
              <a:spcAft>
                <a:spcPts val="0"/>
              </a:spcAft>
              <a:buClr>
                <a:schemeClr val="dk1"/>
              </a:buClr>
              <a:buSzPts val="1100"/>
              <a:buFont typeface="Arial"/>
              <a:buNone/>
            </a:pPr>
            <a:r>
              <a:rPr lang="en" sz="300"/>
              <a:t>            }</a:t>
            </a:r>
            <a:endParaRPr sz="300"/>
          </a:p>
          <a:p>
            <a:pPr indent="0" lvl="0" marL="0" rtl="0" algn="l">
              <a:spcBef>
                <a:spcPts val="0"/>
              </a:spcBef>
              <a:spcAft>
                <a:spcPts val="0"/>
              </a:spcAft>
              <a:buClr>
                <a:schemeClr val="dk1"/>
              </a:buClr>
              <a:buSzPts val="1100"/>
              <a:buFont typeface="Arial"/>
              <a:buNone/>
            </a:pPr>
            <a:r>
              <a:rPr lang="en" sz="300"/>
              <a:t>          }</a:t>
            </a:r>
            <a:endParaRPr sz="300"/>
          </a:p>
          <a:p>
            <a:pPr indent="0" lvl="0" marL="0" rtl="0" algn="l">
              <a:spcBef>
                <a:spcPts val="0"/>
              </a:spcBef>
              <a:spcAft>
                <a:spcPts val="0"/>
              </a:spcAft>
              <a:buClr>
                <a:schemeClr val="dk1"/>
              </a:buClr>
              <a:buSzPts val="1100"/>
              <a:buFont typeface="Arial"/>
              <a:buNone/>
            </a:pPr>
            <a:r>
              <a:rPr lang="en" sz="300"/>
              <a:t>        }</a:t>
            </a:r>
            <a:endParaRPr sz="300"/>
          </a:p>
          <a:p>
            <a:pPr indent="0" lvl="0" marL="0" rtl="0" algn="l">
              <a:spcBef>
                <a:spcPts val="0"/>
              </a:spcBef>
              <a:spcAft>
                <a:spcPts val="0"/>
              </a:spcAft>
              <a:buClr>
                <a:schemeClr val="dk1"/>
              </a:buClr>
              <a:buSzPts val="1100"/>
              <a:buFont typeface="Arial"/>
              <a:buNone/>
            </a:pPr>
            <a:r>
              <a:rPr lang="en" sz="300"/>
              <a:t>        orders: {</a:t>
            </a:r>
            <a:endParaRPr sz="300"/>
          </a:p>
          <a:p>
            <a:pPr indent="0" lvl="0" marL="0" rtl="0" algn="l">
              <a:spcBef>
                <a:spcPts val="0"/>
              </a:spcBef>
              <a:spcAft>
                <a:spcPts val="0"/>
              </a:spcAft>
              <a:buClr>
                <a:schemeClr val="dk1"/>
              </a:buClr>
              <a:buSzPts val="1100"/>
              <a:buFont typeface="Arial"/>
              <a:buNone/>
            </a:pPr>
            <a:r>
              <a:rPr lang="en" sz="300"/>
              <a:t>          create: {</a:t>
            </a:r>
            <a:endParaRPr sz="300"/>
          </a:p>
          <a:p>
            <a:pPr indent="0" lvl="0" marL="0" rtl="0" algn="l">
              <a:spcBef>
                <a:spcPts val="0"/>
              </a:spcBef>
              <a:spcAft>
                <a:spcPts val="0"/>
              </a:spcAft>
              <a:buClr>
                <a:schemeClr val="dk1"/>
              </a:buClr>
              <a:buSzPts val="1100"/>
              <a:buFont typeface="Arial"/>
              <a:buNone/>
            </a:pPr>
            <a:r>
              <a:rPr lang="en" sz="300"/>
              <a:t>            node: {</a:t>
            </a:r>
            <a:endParaRPr sz="300"/>
          </a:p>
          <a:p>
            <a:pPr indent="0" lvl="0" marL="0" rtl="0" algn="l">
              <a:spcBef>
                <a:spcPts val="0"/>
              </a:spcBef>
              <a:spcAft>
                <a:spcPts val="0"/>
              </a:spcAft>
              <a:buClr>
                <a:schemeClr val="dk1"/>
              </a:buClr>
              <a:buSzPts val="1100"/>
              <a:buFont typeface="Arial"/>
              <a:buNone/>
            </a:pPr>
            <a:r>
              <a:rPr lang="en" sz="300"/>
              <a:t>              books: {</a:t>
            </a:r>
            <a:endParaRPr sz="300"/>
          </a:p>
          <a:p>
            <a:pPr indent="0" lvl="0" marL="0" rtl="0" algn="l">
              <a:spcBef>
                <a:spcPts val="0"/>
              </a:spcBef>
              <a:spcAft>
                <a:spcPts val="0"/>
              </a:spcAft>
              <a:buClr>
                <a:schemeClr val="dk1"/>
              </a:buClr>
              <a:buSzPts val="1100"/>
              <a:buFont typeface="Arial"/>
              <a:buNone/>
            </a:pPr>
            <a:r>
              <a:rPr lang="en" sz="300"/>
              <a:t>                connect: [</a:t>
            </a:r>
            <a:endParaRPr sz="300"/>
          </a:p>
          <a:p>
            <a:pPr indent="0" lvl="0" marL="0" rtl="0" algn="l">
              <a:spcBef>
                <a:spcPts val="0"/>
              </a:spcBef>
              <a:spcAft>
                <a:spcPts val="0"/>
              </a:spcAft>
              <a:buClr>
                <a:schemeClr val="dk1"/>
              </a:buClr>
              <a:buSzPts val="1100"/>
              <a:buFont typeface="Arial"/>
              <a:buNone/>
            </a:pPr>
            <a:r>
              <a:rPr lang="en" sz="300"/>
              <a:t>                  { where: { node: { title: "Ross Poldark" } } }</a:t>
            </a:r>
            <a:endParaRPr sz="300"/>
          </a:p>
          <a:p>
            <a:pPr indent="0" lvl="0" marL="0" rtl="0" algn="l">
              <a:spcBef>
                <a:spcPts val="0"/>
              </a:spcBef>
              <a:spcAft>
                <a:spcPts val="0"/>
              </a:spcAft>
              <a:buClr>
                <a:schemeClr val="dk1"/>
              </a:buClr>
              <a:buSzPts val="1100"/>
              <a:buFont typeface="Arial"/>
              <a:buNone/>
            </a:pPr>
            <a:r>
              <a:rPr lang="en" sz="300"/>
              <a:t>                  { where: { node: { isbn: "1119387507" } } }</a:t>
            </a:r>
            <a:endParaRPr sz="300"/>
          </a:p>
          <a:p>
            <a:pPr indent="0" lvl="0" marL="0" rtl="0" algn="l">
              <a:spcBef>
                <a:spcPts val="0"/>
              </a:spcBef>
              <a:spcAft>
                <a:spcPts val="0"/>
              </a:spcAft>
              <a:buClr>
                <a:schemeClr val="dk1"/>
              </a:buClr>
              <a:buSzPts val="1100"/>
              <a:buFont typeface="Arial"/>
              <a:buNone/>
            </a:pPr>
            <a:r>
              <a:rPr lang="en" sz="300"/>
              <a:t>                  { where: { node: { isbn: "1492047686" } } }</a:t>
            </a:r>
            <a:endParaRPr sz="300"/>
          </a:p>
          <a:p>
            <a:pPr indent="0" lvl="0" marL="0" rtl="0" algn="l">
              <a:spcBef>
                <a:spcPts val="0"/>
              </a:spcBef>
              <a:spcAft>
                <a:spcPts val="0"/>
              </a:spcAft>
              <a:buClr>
                <a:schemeClr val="dk1"/>
              </a:buClr>
              <a:buSzPts val="1100"/>
              <a:buFont typeface="Arial"/>
              <a:buNone/>
            </a:pPr>
            <a:r>
              <a:rPr lang="en" sz="300"/>
              <a:t>                ]</a:t>
            </a:r>
            <a:endParaRPr sz="300"/>
          </a:p>
          <a:p>
            <a:pPr indent="0" lvl="0" marL="0" rtl="0" algn="l">
              <a:spcBef>
                <a:spcPts val="0"/>
              </a:spcBef>
              <a:spcAft>
                <a:spcPts val="0"/>
              </a:spcAft>
              <a:buClr>
                <a:schemeClr val="dk1"/>
              </a:buClr>
              <a:buSzPts val="1100"/>
              <a:buFont typeface="Arial"/>
              <a:buNone/>
            </a:pPr>
            <a:r>
              <a:rPr lang="en" sz="300"/>
              <a:t>              }</a:t>
            </a:r>
            <a:endParaRPr sz="300"/>
          </a:p>
          <a:p>
            <a:pPr indent="0" lvl="0" marL="0" rtl="0" algn="l">
              <a:spcBef>
                <a:spcPts val="0"/>
              </a:spcBef>
              <a:spcAft>
                <a:spcPts val="0"/>
              </a:spcAft>
              <a:buClr>
                <a:schemeClr val="dk1"/>
              </a:buClr>
              <a:buSzPts val="1100"/>
              <a:buFont typeface="Arial"/>
              <a:buNone/>
            </a:pPr>
            <a:r>
              <a:rPr lang="en" sz="300"/>
              <a:t>              shipTo: {</a:t>
            </a:r>
            <a:endParaRPr sz="300"/>
          </a:p>
          <a:p>
            <a:pPr indent="0" lvl="0" marL="0" rtl="0" algn="l">
              <a:spcBef>
                <a:spcPts val="0"/>
              </a:spcBef>
              <a:spcAft>
                <a:spcPts val="0"/>
              </a:spcAft>
              <a:buClr>
                <a:schemeClr val="dk1"/>
              </a:buClr>
              <a:buSzPts val="1100"/>
              <a:buFont typeface="Arial"/>
              <a:buNone/>
            </a:pPr>
            <a:r>
              <a:rPr lang="en" sz="300"/>
              <a:t>                create: {</a:t>
            </a:r>
            <a:endParaRPr sz="300"/>
          </a:p>
          <a:p>
            <a:pPr indent="0" lvl="0" marL="0" rtl="0" algn="l">
              <a:spcBef>
                <a:spcPts val="0"/>
              </a:spcBef>
              <a:spcAft>
                <a:spcPts val="0"/>
              </a:spcAft>
              <a:buClr>
                <a:schemeClr val="dk1"/>
              </a:buClr>
              <a:buSzPts val="1100"/>
              <a:buFont typeface="Arial"/>
              <a:buNone/>
            </a:pPr>
            <a:r>
              <a:rPr lang="en" sz="300"/>
              <a:t>                  node: {</a:t>
            </a:r>
            <a:endParaRPr sz="300"/>
          </a:p>
          <a:p>
            <a:pPr indent="0" lvl="0" marL="0" rtl="0" algn="l">
              <a:spcBef>
                <a:spcPts val="0"/>
              </a:spcBef>
              <a:spcAft>
                <a:spcPts val="0"/>
              </a:spcAft>
              <a:buClr>
                <a:schemeClr val="dk1"/>
              </a:buClr>
              <a:buSzPts val="1100"/>
              <a:buFont typeface="Arial"/>
              <a:buNone/>
            </a:pPr>
            <a:r>
              <a:rPr lang="en" sz="300"/>
              <a:t>                    address: "Nordenskiöldsgatan 24, 211 19 Malmö, Sweden"</a:t>
            </a:r>
            <a:endParaRPr sz="300"/>
          </a:p>
          <a:p>
            <a:pPr indent="0" lvl="0" marL="0" rtl="0" algn="l">
              <a:spcBef>
                <a:spcPts val="0"/>
              </a:spcBef>
              <a:spcAft>
                <a:spcPts val="0"/>
              </a:spcAft>
              <a:buClr>
                <a:schemeClr val="dk1"/>
              </a:buClr>
              <a:buSzPts val="1100"/>
              <a:buFont typeface="Arial"/>
              <a:buNone/>
            </a:pPr>
            <a:r>
              <a:rPr lang="en" sz="300"/>
              <a:t>                    location: {</a:t>
            </a:r>
            <a:endParaRPr sz="300"/>
          </a:p>
          <a:p>
            <a:pPr indent="0" lvl="0" marL="0" rtl="0" algn="l">
              <a:spcBef>
                <a:spcPts val="0"/>
              </a:spcBef>
              <a:spcAft>
                <a:spcPts val="0"/>
              </a:spcAft>
              <a:buClr>
                <a:schemeClr val="dk1"/>
              </a:buClr>
              <a:buSzPts val="1100"/>
              <a:buFont typeface="Arial"/>
              <a:buNone/>
            </a:pPr>
            <a:r>
              <a:rPr lang="en" sz="300"/>
              <a:t>                      latitude: 55.6122270502</a:t>
            </a:r>
            <a:endParaRPr sz="300"/>
          </a:p>
          <a:p>
            <a:pPr indent="0" lvl="0" marL="0" rtl="0" algn="l">
              <a:spcBef>
                <a:spcPts val="0"/>
              </a:spcBef>
              <a:spcAft>
                <a:spcPts val="0"/>
              </a:spcAft>
              <a:buClr>
                <a:schemeClr val="dk1"/>
              </a:buClr>
              <a:buSzPts val="1100"/>
              <a:buFont typeface="Arial"/>
              <a:buNone/>
            </a:pPr>
            <a:r>
              <a:rPr lang="en" sz="300"/>
              <a:t>                      longitude: 12.99481772774</a:t>
            </a:r>
            <a:endParaRPr sz="300"/>
          </a:p>
          <a:p>
            <a:pPr indent="0" lvl="0" marL="0" rtl="0" algn="l">
              <a:spcBef>
                <a:spcPts val="0"/>
              </a:spcBef>
              <a:spcAft>
                <a:spcPts val="0"/>
              </a:spcAft>
              <a:buClr>
                <a:schemeClr val="dk1"/>
              </a:buClr>
              <a:buSzPts val="1100"/>
              <a:buFont typeface="Arial"/>
              <a:buNone/>
            </a:pPr>
            <a:r>
              <a:rPr lang="en" sz="300"/>
              <a:t>                    }</a:t>
            </a:r>
            <a:endParaRPr sz="300"/>
          </a:p>
          <a:p>
            <a:pPr indent="0" lvl="0" marL="0" rtl="0" algn="l">
              <a:spcBef>
                <a:spcPts val="0"/>
              </a:spcBef>
              <a:spcAft>
                <a:spcPts val="0"/>
              </a:spcAft>
              <a:buClr>
                <a:schemeClr val="dk1"/>
              </a:buClr>
              <a:buSzPts val="1100"/>
              <a:buFont typeface="Arial"/>
              <a:buNone/>
            </a:pPr>
            <a:r>
              <a:rPr lang="en" sz="300"/>
              <a:t>                  }</a:t>
            </a:r>
            <a:endParaRPr sz="300"/>
          </a:p>
          <a:p>
            <a:pPr indent="0" lvl="0" marL="0" rtl="0" algn="l">
              <a:spcBef>
                <a:spcPts val="0"/>
              </a:spcBef>
              <a:spcAft>
                <a:spcPts val="0"/>
              </a:spcAft>
              <a:buClr>
                <a:schemeClr val="dk1"/>
              </a:buClr>
              <a:buSzPts val="1100"/>
              <a:buFont typeface="Arial"/>
              <a:buNone/>
            </a:pPr>
            <a:r>
              <a:rPr lang="en" sz="300"/>
              <a:t>                }</a:t>
            </a:r>
            <a:endParaRPr sz="300"/>
          </a:p>
          <a:p>
            <a:pPr indent="0" lvl="0" marL="0" rtl="0" algn="l">
              <a:spcBef>
                <a:spcPts val="0"/>
              </a:spcBef>
              <a:spcAft>
                <a:spcPts val="0"/>
              </a:spcAft>
              <a:buClr>
                <a:schemeClr val="dk1"/>
              </a:buClr>
              <a:buSzPts val="1100"/>
              <a:buFont typeface="Arial"/>
              <a:buNone/>
            </a:pPr>
            <a:r>
              <a:rPr lang="en" sz="300"/>
              <a:t>              }</a:t>
            </a:r>
            <a:endParaRPr sz="300"/>
          </a:p>
          <a:p>
            <a:pPr indent="0" lvl="0" marL="0" rtl="0" algn="l">
              <a:spcBef>
                <a:spcPts val="0"/>
              </a:spcBef>
              <a:spcAft>
                <a:spcPts val="0"/>
              </a:spcAft>
              <a:buClr>
                <a:schemeClr val="dk1"/>
              </a:buClr>
              <a:buSzPts val="1100"/>
              <a:buFont typeface="Arial"/>
              <a:buNone/>
            </a:pPr>
            <a:r>
              <a:rPr lang="en" sz="300"/>
              <a:t>            }</a:t>
            </a:r>
            <a:endParaRPr sz="300"/>
          </a:p>
          <a:p>
            <a:pPr indent="0" lvl="0" marL="0" rtl="0" algn="l">
              <a:spcBef>
                <a:spcPts val="0"/>
              </a:spcBef>
              <a:spcAft>
                <a:spcPts val="0"/>
              </a:spcAft>
              <a:buClr>
                <a:schemeClr val="dk1"/>
              </a:buClr>
              <a:buSzPts val="1100"/>
              <a:buFont typeface="Arial"/>
              <a:buNone/>
            </a:pPr>
            <a:r>
              <a:rPr lang="en" sz="300"/>
              <a:t>          }</a:t>
            </a:r>
            <a:endParaRPr sz="300"/>
          </a:p>
          <a:p>
            <a:pPr indent="0" lvl="0" marL="0" rtl="0" algn="l">
              <a:spcBef>
                <a:spcPts val="0"/>
              </a:spcBef>
              <a:spcAft>
                <a:spcPts val="0"/>
              </a:spcAft>
              <a:buClr>
                <a:schemeClr val="dk1"/>
              </a:buClr>
              <a:buSzPts val="1100"/>
              <a:buFont typeface="Arial"/>
              <a:buNone/>
            </a:pPr>
            <a:r>
              <a:rPr lang="en" sz="300"/>
              <a:t>        }</a:t>
            </a:r>
            <a:endParaRPr sz="300"/>
          </a:p>
          <a:p>
            <a:pPr indent="0" lvl="0" marL="0" rtl="0" algn="l">
              <a:spcBef>
                <a:spcPts val="0"/>
              </a:spcBef>
              <a:spcAft>
                <a:spcPts val="0"/>
              </a:spcAft>
              <a:buClr>
                <a:schemeClr val="dk1"/>
              </a:buClr>
              <a:buSzPts val="1100"/>
              <a:buFont typeface="Arial"/>
              <a:buNone/>
            </a:pPr>
            <a:r>
              <a:rPr lang="en" sz="300"/>
              <a:t>      }</a:t>
            </a:r>
            <a:endParaRPr sz="300"/>
          </a:p>
          <a:p>
            <a:pPr indent="0" lvl="0" marL="0" rtl="0" algn="l">
              <a:spcBef>
                <a:spcPts val="0"/>
              </a:spcBef>
              <a:spcAft>
                <a:spcPts val="0"/>
              </a:spcAft>
              <a:buClr>
                <a:schemeClr val="dk1"/>
              </a:buClr>
              <a:buSzPts val="1100"/>
              <a:buFont typeface="Arial"/>
              <a:buNone/>
            </a:pPr>
            <a:r>
              <a:rPr lang="en" sz="300"/>
              <a:t>    ]</a:t>
            </a:r>
            <a:endParaRPr sz="300"/>
          </a:p>
          <a:p>
            <a:pPr indent="0" lvl="0" marL="0" rtl="0" algn="l">
              <a:spcBef>
                <a:spcPts val="0"/>
              </a:spcBef>
              <a:spcAft>
                <a:spcPts val="0"/>
              </a:spcAft>
              <a:buClr>
                <a:schemeClr val="dk1"/>
              </a:buClr>
              <a:buSzPts val="1100"/>
              <a:buFont typeface="Arial"/>
              <a:buNone/>
            </a:pPr>
            <a:r>
              <a:rPr lang="en" sz="300"/>
              <a:t>  ) {</a:t>
            </a:r>
            <a:endParaRPr sz="300"/>
          </a:p>
          <a:p>
            <a:pPr indent="0" lvl="0" marL="0" rtl="0" algn="l">
              <a:spcBef>
                <a:spcPts val="0"/>
              </a:spcBef>
              <a:spcAft>
                <a:spcPts val="0"/>
              </a:spcAft>
              <a:buClr>
                <a:schemeClr val="dk1"/>
              </a:buClr>
              <a:buSzPts val="1100"/>
              <a:buFont typeface="Arial"/>
              <a:buNone/>
            </a:pPr>
            <a:r>
              <a:rPr lang="en" sz="300"/>
              <a:t>    customers {</a:t>
            </a:r>
            <a:endParaRPr sz="300"/>
          </a:p>
          <a:p>
            <a:pPr indent="0" lvl="0" marL="0" rtl="0" algn="l">
              <a:spcBef>
                <a:spcPts val="0"/>
              </a:spcBef>
              <a:spcAft>
                <a:spcPts val="0"/>
              </a:spcAft>
              <a:buClr>
                <a:schemeClr val="dk1"/>
              </a:buClr>
              <a:buSzPts val="1100"/>
              <a:buFont typeface="Arial"/>
              <a:buNone/>
            </a:pPr>
            <a:r>
              <a:rPr lang="en" sz="300"/>
              <a:t>      username</a:t>
            </a:r>
            <a:endParaRPr sz="300"/>
          </a:p>
          <a:p>
            <a:pPr indent="0" lvl="0" marL="0" rtl="0" algn="l">
              <a:spcBef>
                <a:spcPts val="0"/>
              </a:spcBef>
              <a:spcAft>
                <a:spcPts val="0"/>
              </a:spcAft>
              <a:buClr>
                <a:schemeClr val="dk1"/>
              </a:buClr>
              <a:buSzPts val="1100"/>
              <a:buFont typeface="Arial"/>
              <a:buNone/>
            </a:pPr>
            <a:r>
              <a:rPr lang="en" sz="300"/>
              <a:t>    }</a:t>
            </a:r>
            <a:endParaRPr sz="300"/>
          </a:p>
          <a:p>
            <a:pPr indent="0" lvl="0" marL="0" rtl="0" algn="l">
              <a:spcBef>
                <a:spcPts val="0"/>
              </a:spcBef>
              <a:spcAft>
                <a:spcPts val="0"/>
              </a:spcAft>
              <a:buClr>
                <a:schemeClr val="dk1"/>
              </a:buClr>
              <a:buSzPts val="1100"/>
              <a:buFont typeface="Arial"/>
              <a:buNone/>
            </a:pPr>
            <a:r>
              <a:rPr lang="en" sz="300"/>
              <a:t>  }</a:t>
            </a:r>
            <a:endParaRPr sz="300"/>
          </a:p>
          <a:p>
            <a:pPr indent="0" lvl="0" marL="0" rtl="0" algn="l">
              <a:spcBef>
                <a:spcPts val="0"/>
              </a:spcBef>
              <a:spcAft>
                <a:spcPts val="0"/>
              </a:spcAft>
              <a:buClr>
                <a:schemeClr val="dk1"/>
              </a:buClr>
              <a:buSzPts val="1100"/>
              <a:buFont typeface="Arial"/>
              <a:buNone/>
            </a:pPr>
            <a:r>
              <a:rPr lang="en" sz="300"/>
              <a:t>}</a:t>
            </a:r>
            <a:endParaRPr sz="300"/>
          </a:p>
          <a:p>
            <a:pPr indent="0" lvl="0" marL="0" rtl="0" algn="l">
              <a:spcBef>
                <a:spcPts val="0"/>
              </a:spcBef>
              <a:spcAft>
                <a:spcPts val="0"/>
              </a:spcAft>
              <a:buClr>
                <a:schemeClr val="dk1"/>
              </a:buClr>
              <a:buSzPts val="1100"/>
              <a:buFont typeface="Arial"/>
              <a:buNone/>
            </a:pPr>
            <a:r>
              <a:t/>
            </a:r>
            <a:endParaRPr sz="300"/>
          </a:p>
          <a:p>
            <a:pPr indent="0" lvl="0" marL="0" rtl="0" algn="l">
              <a:spcBef>
                <a:spcPts val="0"/>
              </a:spcBef>
              <a:spcAft>
                <a:spcPts val="0"/>
              </a:spcAft>
              <a:buNone/>
            </a:pPr>
            <a:r>
              <a:t/>
            </a:r>
            <a:endParaRPr sz="300"/>
          </a:p>
        </p:txBody>
      </p:sp>
      <p:sp>
        <p:nvSpPr>
          <p:cNvPr id="615" name="Google Shape;615;p72"/>
          <p:cNvSpPr/>
          <p:nvPr/>
        </p:nvSpPr>
        <p:spPr>
          <a:xfrm>
            <a:off x="3039275" y="3941275"/>
            <a:ext cx="1575300" cy="2550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28"/>
          <p:cNvSpPr txBox="1"/>
          <p:nvPr>
            <p:ph idx="12" type="sldNum"/>
          </p:nvPr>
        </p:nvSpPr>
        <p:spPr>
          <a:xfrm>
            <a:off x="28" y="4736024"/>
            <a:ext cx="348600" cy="393600"/>
          </a:xfrm>
          <a:prstGeom prst="rect">
            <a:avLst/>
          </a:prstGeom>
        </p:spPr>
        <p:txBody>
          <a:bodyPr anchorCtr="0" anchor="ctr" bIns="0" lIns="0" spcFirstLastPara="1" rIns="0" wrap="square" tIns="0">
            <a:normAutofit/>
          </a:bodyPr>
          <a:lstStyle/>
          <a:p>
            <a:pPr indent="0" lvl="0" marL="0" rtl="0" algn="ctr">
              <a:spcBef>
                <a:spcPts val="0"/>
              </a:spcBef>
              <a:spcAft>
                <a:spcPts val="0"/>
              </a:spcAft>
              <a:buNone/>
            </a:pPr>
            <a:fld id="{00000000-1234-1234-1234-123412341234}" type="slidenum">
              <a:rPr lang="en"/>
              <a:t>‹#›</a:t>
            </a:fld>
            <a:endParaRPr/>
          </a:p>
        </p:txBody>
      </p:sp>
      <p:sp>
        <p:nvSpPr>
          <p:cNvPr id="218" name="Google Shape;218;p28"/>
          <p:cNvSpPr txBox="1"/>
          <p:nvPr>
            <p:ph type="title"/>
          </p:nvPr>
        </p:nvSpPr>
        <p:spPr>
          <a:xfrm>
            <a:off x="682650" y="1808555"/>
            <a:ext cx="7425300" cy="1536000"/>
          </a:xfrm>
          <a:prstGeom prst="rect">
            <a:avLst/>
          </a:prstGeom>
        </p:spPr>
        <p:txBody>
          <a:bodyPr anchorCtr="0" anchor="t" bIns="91425" lIns="0" spcFirstLastPara="1" rIns="91425" wrap="square" tIns="91425">
            <a:noAutofit/>
          </a:bodyPr>
          <a:lstStyle/>
          <a:p>
            <a:pPr indent="0" lvl="0" marL="0" rtl="0" algn="l">
              <a:spcBef>
                <a:spcPts val="0"/>
              </a:spcBef>
              <a:spcAft>
                <a:spcPts val="0"/>
              </a:spcAft>
              <a:buNone/>
            </a:pPr>
            <a:r>
              <a:rPr lang="en"/>
              <a:t>Introduction To GraphQL</a:t>
            </a:r>
            <a:endParaRPr/>
          </a:p>
        </p:txBody>
      </p:sp>
      <p:sp>
        <p:nvSpPr>
          <p:cNvPr id="219" name="Google Shape;219;p28"/>
          <p:cNvSpPr txBox="1"/>
          <p:nvPr>
            <p:ph idx="1" type="subTitle"/>
          </p:nvPr>
        </p:nvSpPr>
        <p:spPr>
          <a:xfrm>
            <a:off x="664700" y="2856788"/>
            <a:ext cx="4760700" cy="92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9" name="Shape 619"/>
        <p:cNvGrpSpPr/>
        <p:nvPr/>
      </p:nvGrpSpPr>
      <p:grpSpPr>
        <a:xfrm>
          <a:off x="0" y="0"/>
          <a:ext cx="0" cy="0"/>
          <a:chOff x="0" y="0"/>
          <a:chExt cx="0" cy="0"/>
        </a:xfrm>
      </p:grpSpPr>
      <p:sp>
        <p:nvSpPr>
          <p:cNvPr id="620" name="Google Shape;620;p73"/>
          <p:cNvSpPr txBox="1"/>
          <p:nvPr>
            <p:ph idx="12" type="sldNum"/>
          </p:nvPr>
        </p:nvSpPr>
        <p:spPr>
          <a:xfrm>
            <a:off x="28" y="4736024"/>
            <a:ext cx="348600" cy="393600"/>
          </a:xfrm>
          <a:prstGeom prst="rect">
            <a:avLst/>
          </a:prstGeom>
        </p:spPr>
        <p:txBody>
          <a:bodyPr anchorCtr="0" anchor="ctr" bIns="0" lIns="0" spcFirstLastPara="1" rIns="0" wrap="square" tIns="0">
            <a:normAutofit/>
          </a:bodyPr>
          <a:lstStyle/>
          <a:p>
            <a:pPr indent="0" lvl="0" marL="0" rtl="0" algn="ctr">
              <a:spcBef>
                <a:spcPts val="0"/>
              </a:spcBef>
              <a:spcAft>
                <a:spcPts val="0"/>
              </a:spcAft>
              <a:buNone/>
            </a:pPr>
            <a:fld id="{00000000-1234-1234-1234-123412341234}" type="slidenum">
              <a:rPr lang="en"/>
              <a:t>‹#›</a:t>
            </a:fld>
            <a:endParaRPr/>
          </a:p>
        </p:txBody>
      </p:sp>
      <p:sp>
        <p:nvSpPr>
          <p:cNvPr id="621" name="Google Shape;621;p73"/>
          <p:cNvSpPr txBox="1"/>
          <p:nvPr>
            <p:ph type="title"/>
          </p:nvPr>
        </p:nvSpPr>
        <p:spPr>
          <a:xfrm>
            <a:off x="678050" y="153125"/>
            <a:ext cx="80469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Adding Custom Logic To The GraphQL API</a:t>
            </a:r>
            <a:endParaRPr/>
          </a:p>
        </p:txBody>
      </p:sp>
      <p:sp>
        <p:nvSpPr>
          <p:cNvPr id="622" name="Google Shape;622;p73"/>
          <p:cNvSpPr txBox="1"/>
          <p:nvPr>
            <p:ph idx="1" type="body"/>
          </p:nvPr>
        </p:nvSpPr>
        <p:spPr>
          <a:xfrm>
            <a:off x="4967450" y="1068425"/>
            <a:ext cx="3836700" cy="3480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Custom Resolvers</a:t>
            </a:r>
            <a:endParaRPr b="1"/>
          </a:p>
          <a:p>
            <a:pPr indent="0" lvl="0" marL="0" rtl="0" algn="l">
              <a:spcBef>
                <a:spcPts val="0"/>
              </a:spcBef>
              <a:spcAft>
                <a:spcPts val="0"/>
              </a:spcAft>
              <a:buNone/>
            </a:pPr>
            <a:r>
              <a:t/>
            </a:r>
            <a:endParaRPr b="1"/>
          </a:p>
          <a:p>
            <a:pPr indent="0" lvl="0" marL="0" rtl="0" algn="l">
              <a:spcBef>
                <a:spcPts val="0"/>
              </a:spcBef>
              <a:spcAft>
                <a:spcPts val="0"/>
              </a:spcAft>
              <a:buNone/>
            </a:pPr>
            <a:r>
              <a:t/>
            </a:r>
            <a:endParaRPr b="1"/>
          </a:p>
          <a:p>
            <a:pPr indent="-342900" lvl="0" marL="457200" rtl="0" algn="l">
              <a:spcBef>
                <a:spcPts val="0"/>
              </a:spcBef>
              <a:spcAft>
                <a:spcPts val="0"/>
              </a:spcAft>
              <a:buSzPts val="1800"/>
              <a:buChar char="●"/>
            </a:pPr>
            <a:r>
              <a:rPr lang="en"/>
              <a:t>Implement field resolver function with your custom logic</a:t>
            </a:r>
            <a:endParaRPr/>
          </a:p>
          <a:p>
            <a:pPr indent="-342900" lvl="0" marL="457200" rtl="0" algn="l">
              <a:spcBef>
                <a:spcPts val="0"/>
              </a:spcBef>
              <a:spcAft>
                <a:spcPts val="0"/>
              </a:spcAft>
              <a:buSzPts val="1800"/>
              <a:buChar char="●"/>
            </a:pPr>
            <a:r>
              <a:rPr lang="en"/>
              <a:t>Resolver function will be called after initial data is fetched from Neo4j</a:t>
            </a:r>
            <a:endParaRPr/>
          </a:p>
        </p:txBody>
      </p:sp>
      <p:sp>
        <p:nvSpPr>
          <p:cNvPr id="623" name="Google Shape;623;p73"/>
          <p:cNvSpPr txBox="1"/>
          <p:nvPr>
            <p:ph idx="2" type="body"/>
          </p:nvPr>
        </p:nvSpPr>
        <p:spPr>
          <a:xfrm>
            <a:off x="678050" y="1068425"/>
            <a:ext cx="3836700" cy="3480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latin typeface="Courier New"/>
                <a:ea typeface="Courier New"/>
                <a:cs typeface="Courier New"/>
                <a:sym typeface="Courier New"/>
              </a:rPr>
              <a:t>@cypher</a:t>
            </a:r>
            <a:r>
              <a:rPr b="1" lang="en"/>
              <a:t> GraphQL Schema Directive</a:t>
            </a:r>
            <a:endParaRPr b="1"/>
          </a:p>
          <a:p>
            <a:pPr indent="0" lvl="0" marL="0" rtl="0" algn="l">
              <a:spcBef>
                <a:spcPts val="0"/>
              </a:spcBef>
              <a:spcAft>
                <a:spcPts val="0"/>
              </a:spcAft>
              <a:buNone/>
            </a:pPr>
            <a:r>
              <a:t/>
            </a:r>
            <a:endParaRPr b="1"/>
          </a:p>
          <a:p>
            <a:pPr indent="-342900" lvl="0" marL="457200" rtl="0" algn="l">
              <a:spcBef>
                <a:spcPts val="0"/>
              </a:spcBef>
              <a:spcAft>
                <a:spcPts val="0"/>
              </a:spcAft>
              <a:buSzPts val="1800"/>
              <a:buChar char="●"/>
            </a:pPr>
            <a:r>
              <a:rPr lang="en"/>
              <a:t>Add custom Cypher statements to the GraphQL schema</a:t>
            </a:r>
            <a:endParaRPr/>
          </a:p>
          <a:p>
            <a:pPr indent="-342900" lvl="0" marL="457200" rtl="0" algn="l">
              <a:spcBef>
                <a:spcPts val="0"/>
              </a:spcBef>
              <a:spcAft>
                <a:spcPts val="0"/>
              </a:spcAft>
              <a:buSzPts val="1800"/>
              <a:buChar char="●"/>
            </a:pPr>
            <a:r>
              <a:rPr lang="en"/>
              <a:t>Single Cypher query is generated / one round trip to the database</a:t>
            </a:r>
            <a:endParaRPr/>
          </a:p>
        </p:txBody>
      </p:sp>
      <p:sp>
        <p:nvSpPr>
          <p:cNvPr id="624" name="Google Shape;624;p73"/>
          <p:cNvSpPr txBox="1"/>
          <p:nvPr>
            <p:ph idx="3" type="sldNum"/>
          </p:nvPr>
        </p:nvSpPr>
        <p:spPr>
          <a:xfrm>
            <a:off x="28" y="4736507"/>
            <a:ext cx="348600" cy="393600"/>
          </a:xfrm>
          <a:prstGeom prst="rect">
            <a:avLst/>
          </a:prstGeom>
        </p:spPr>
        <p:txBody>
          <a:bodyPr anchorCtr="0" anchor="ctr" bIns="0" lIns="0" spcFirstLastPara="1" rIns="0" wrap="square" tIns="0">
            <a:norm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8" name="Shape 628"/>
        <p:cNvGrpSpPr/>
        <p:nvPr/>
      </p:nvGrpSpPr>
      <p:grpSpPr>
        <a:xfrm>
          <a:off x="0" y="0"/>
          <a:ext cx="0" cy="0"/>
          <a:chOff x="0" y="0"/>
          <a:chExt cx="0" cy="0"/>
        </a:xfrm>
      </p:grpSpPr>
      <p:sp>
        <p:nvSpPr>
          <p:cNvPr id="629" name="Google Shape;629;p74"/>
          <p:cNvSpPr txBox="1"/>
          <p:nvPr>
            <p:ph type="title"/>
          </p:nvPr>
        </p:nvSpPr>
        <p:spPr>
          <a:xfrm>
            <a:off x="678050" y="159675"/>
            <a:ext cx="80469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Cypher GraphQL Schema Directive</a:t>
            </a:r>
            <a:endParaRPr/>
          </a:p>
          <a:p>
            <a:pPr indent="0" lvl="0" marL="0" rtl="0" algn="l">
              <a:spcBef>
                <a:spcPts val="0"/>
              </a:spcBef>
              <a:spcAft>
                <a:spcPts val="0"/>
              </a:spcAft>
              <a:buNone/>
            </a:pPr>
            <a:r>
              <a:rPr i="1" lang="en">
                <a:solidFill>
                  <a:srgbClr val="4A5568"/>
                </a:solidFill>
              </a:rPr>
              <a:t>Computed Scalar Field</a:t>
            </a:r>
            <a:endParaRPr i="1">
              <a:solidFill>
                <a:srgbClr val="4A5568"/>
              </a:solidFill>
            </a:endParaRPr>
          </a:p>
        </p:txBody>
      </p:sp>
      <p:sp>
        <p:nvSpPr>
          <p:cNvPr id="630" name="Google Shape;630;p74"/>
          <p:cNvSpPr txBox="1"/>
          <p:nvPr>
            <p:ph idx="1" type="body"/>
          </p:nvPr>
        </p:nvSpPr>
        <p:spPr>
          <a:xfrm>
            <a:off x="678050" y="2895500"/>
            <a:ext cx="8132700" cy="1653300"/>
          </a:xfrm>
          <a:prstGeom prst="rect">
            <a:avLst/>
          </a:prstGeom>
        </p:spPr>
        <p:txBody>
          <a:bodyPr anchorCtr="0" anchor="t" bIns="91425" lIns="91425" spcFirstLastPara="1" rIns="91425" wrap="square" tIns="91425">
            <a:normAutofit fontScale="70000" lnSpcReduction="20000"/>
          </a:bodyPr>
          <a:lstStyle/>
          <a:p>
            <a:pPr indent="0" lvl="0" marL="0" rtl="0" algn="l">
              <a:spcBef>
                <a:spcPts val="0"/>
              </a:spcBef>
              <a:spcAft>
                <a:spcPts val="0"/>
              </a:spcAft>
              <a:buNone/>
            </a:pPr>
            <a:r>
              <a:rPr lang="en"/>
              <a:t>With the @cypher schema directive in the Neo4j GraphQL Library we can add a field subTotal to our Order type that includes the logic for traversing to the associated Book nodes and summing the price property value of each book.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Here we use the extend type syntax of GraphQL SDL but we could also add this field directly to the Order type definition as well.The @cypher directive takes a single argument statement which is the Cypher statement to be executed to resolve the field. This Cypher statement can reference the this variable which is the currently resolved node, in this case the currently resolved Order node.</a:t>
            </a:r>
            <a:endParaRPr/>
          </a:p>
        </p:txBody>
      </p:sp>
      <p:pic>
        <p:nvPicPr>
          <p:cNvPr id="631" name="Google Shape;631;p74"/>
          <p:cNvPicPr preferRelativeResize="0"/>
          <p:nvPr/>
        </p:nvPicPr>
        <p:blipFill>
          <a:blip r:embed="rId3">
            <a:alphaModFix/>
          </a:blip>
          <a:stretch>
            <a:fillRect/>
          </a:stretch>
        </p:blipFill>
        <p:spPr>
          <a:xfrm>
            <a:off x="1048874" y="1204450"/>
            <a:ext cx="6428426" cy="1368725"/>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5" name="Shape 635"/>
        <p:cNvGrpSpPr/>
        <p:nvPr/>
      </p:nvGrpSpPr>
      <p:grpSpPr>
        <a:xfrm>
          <a:off x="0" y="0"/>
          <a:ext cx="0" cy="0"/>
          <a:chOff x="0" y="0"/>
          <a:chExt cx="0" cy="0"/>
        </a:xfrm>
      </p:grpSpPr>
      <p:sp>
        <p:nvSpPr>
          <p:cNvPr id="636" name="Google Shape;636;p75"/>
          <p:cNvSpPr txBox="1"/>
          <p:nvPr>
            <p:ph type="title"/>
          </p:nvPr>
        </p:nvSpPr>
        <p:spPr>
          <a:xfrm>
            <a:off x="678050" y="159675"/>
            <a:ext cx="80469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Cypher GraphQL Schema Directive</a:t>
            </a:r>
            <a:endParaRPr/>
          </a:p>
          <a:p>
            <a:pPr indent="0" lvl="0" marL="0" rtl="0" algn="l">
              <a:spcBef>
                <a:spcPts val="0"/>
              </a:spcBef>
              <a:spcAft>
                <a:spcPts val="0"/>
              </a:spcAft>
              <a:buNone/>
            </a:pPr>
            <a:r>
              <a:rPr i="1" lang="en">
                <a:solidFill>
                  <a:srgbClr val="4A5568"/>
                </a:solidFill>
              </a:rPr>
              <a:t>Computed Scalar Field</a:t>
            </a:r>
            <a:endParaRPr i="1">
              <a:solidFill>
                <a:srgbClr val="4A5568"/>
              </a:solidFill>
            </a:endParaRPr>
          </a:p>
        </p:txBody>
      </p:sp>
      <p:sp>
        <p:nvSpPr>
          <p:cNvPr id="637" name="Google Shape;637;p75"/>
          <p:cNvSpPr txBox="1"/>
          <p:nvPr>
            <p:ph idx="1" type="body"/>
          </p:nvPr>
        </p:nvSpPr>
        <p:spPr>
          <a:xfrm>
            <a:off x="5228875" y="620925"/>
            <a:ext cx="3582000" cy="3927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We can now include the subTotal field in our selection set to execute the custom Cypher query...</a:t>
            </a:r>
            <a:endParaRPr/>
          </a:p>
        </p:txBody>
      </p:sp>
      <p:pic>
        <p:nvPicPr>
          <p:cNvPr id="638" name="Google Shape;638;p75"/>
          <p:cNvPicPr preferRelativeResize="0"/>
          <p:nvPr/>
        </p:nvPicPr>
        <p:blipFill>
          <a:blip r:embed="rId3">
            <a:alphaModFix/>
          </a:blip>
          <a:stretch>
            <a:fillRect/>
          </a:stretch>
        </p:blipFill>
        <p:spPr>
          <a:xfrm>
            <a:off x="642600" y="1152501"/>
            <a:ext cx="4063374" cy="3300451"/>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2" name="Shape 642"/>
        <p:cNvGrpSpPr/>
        <p:nvPr/>
      </p:nvGrpSpPr>
      <p:grpSpPr>
        <a:xfrm>
          <a:off x="0" y="0"/>
          <a:ext cx="0" cy="0"/>
          <a:chOff x="0" y="0"/>
          <a:chExt cx="0" cy="0"/>
        </a:xfrm>
      </p:grpSpPr>
      <p:sp>
        <p:nvSpPr>
          <p:cNvPr id="643" name="Google Shape;643;p76"/>
          <p:cNvSpPr txBox="1"/>
          <p:nvPr>
            <p:ph type="title"/>
          </p:nvPr>
        </p:nvSpPr>
        <p:spPr>
          <a:xfrm>
            <a:off x="678050" y="159675"/>
            <a:ext cx="8046900" cy="840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Cypher GraphQL Schema Directive</a:t>
            </a:r>
            <a:endParaRPr/>
          </a:p>
          <a:p>
            <a:pPr indent="0" lvl="0" marL="0" rtl="0" algn="l">
              <a:spcBef>
                <a:spcPts val="0"/>
              </a:spcBef>
              <a:spcAft>
                <a:spcPts val="0"/>
              </a:spcAft>
              <a:buNone/>
            </a:pPr>
            <a:r>
              <a:rPr i="1" lang="en">
                <a:solidFill>
                  <a:srgbClr val="4A5568"/>
                </a:solidFill>
              </a:rPr>
              <a:t>Node &amp; Object Fields</a:t>
            </a:r>
            <a:endParaRPr i="1">
              <a:solidFill>
                <a:srgbClr val="4A5568"/>
              </a:solidFill>
            </a:endParaRPr>
          </a:p>
        </p:txBody>
      </p:sp>
      <p:sp>
        <p:nvSpPr>
          <p:cNvPr id="644" name="Google Shape;644;p76"/>
          <p:cNvSpPr txBox="1"/>
          <p:nvPr>
            <p:ph idx="1" type="body"/>
          </p:nvPr>
        </p:nvSpPr>
        <p:spPr>
          <a:xfrm>
            <a:off x="678050" y="3187100"/>
            <a:ext cx="8132700" cy="16533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en"/>
              <a:t>In addition to scalar fields we can also use @cypher directive fields on object and object array fields with Cypher queries that return nodes or objects.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Let’s add a recommended field to the Customer type, returning books the customer might be interested in purchasing based on their order history and the order history of other customers in the graph.</a:t>
            </a:r>
            <a:endParaRPr/>
          </a:p>
        </p:txBody>
      </p:sp>
      <p:pic>
        <p:nvPicPr>
          <p:cNvPr id="645" name="Google Shape;645;p76"/>
          <p:cNvPicPr preferRelativeResize="0"/>
          <p:nvPr/>
        </p:nvPicPr>
        <p:blipFill>
          <a:blip r:embed="rId3">
            <a:alphaModFix/>
          </a:blip>
          <a:stretch>
            <a:fillRect/>
          </a:stretch>
        </p:blipFill>
        <p:spPr>
          <a:xfrm>
            <a:off x="982825" y="1066975"/>
            <a:ext cx="7178352" cy="2053125"/>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9" name="Shape 649"/>
        <p:cNvGrpSpPr/>
        <p:nvPr/>
      </p:nvGrpSpPr>
      <p:grpSpPr>
        <a:xfrm>
          <a:off x="0" y="0"/>
          <a:ext cx="0" cy="0"/>
          <a:chOff x="0" y="0"/>
          <a:chExt cx="0" cy="0"/>
        </a:xfrm>
      </p:grpSpPr>
      <p:sp>
        <p:nvSpPr>
          <p:cNvPr id="650" name="Google Shape;650;p77"/>
          <p:cNvSpPr txBox="1"/>
          <p:nvPr>
            <p:ph type="title"/>
          </p:nvPr>
        </p:nvSpPr>
        <p:spPr>
          <a:xfrm>
            <a:off x="678050" y="159675"/>
            <a:ext cx="8046900" cy="840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Cypher GraphQL Schema Directive</a:t>
            </a:r>
            <a:endParaRPr/>
          </a:p>
          <a:p>
            <a:pPr indent="0" lvl="0" marL="0" rtl="0" algn="l">
              <a:spcBef>
                <a:spcPts val="0"/>
              </a:spcBef>
              <a:spcAft>
                <a:spcPts val="0"/>
              </a:spcAft>
              <a:buNone/>
            </a:pPr>
            <a:r>
              <a:rPr i="1" lang="en">
                <a:solidFill>
                  <a:srgbClr val="4A5568"/>
                </a:solidFill>
              </a:rPr>
              <a:t>Node &amp; Object Fields</a:t>
            </a:r>
            <a:endParaRPr i="1">
              <a:solidFill>
                <a:srgbClr val="4A5568"/>
              </a:solidFill>
            </a:endParaRPr>
          </a:p>
        </p:txBody>
      </p:sp>
      <p:sp>
        <p:nvSpPr>
          <p:cNvPr id="651" name="Google Shape;651;p77"/>
          <p:cNvSpPr txBox="1"/>
          <p:nvPr>
            <p:ph idx="1" type="body"/>
          </p:nvPr>
        </p:nvSpPr>
        <p:spPr>
          <a:xfrm>
            <a:off x="4738675" y="1111125"/>
            <a:ext cx="4072200" cy="372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Now we can use this recommended field on the Customer type. Since recommended is an array of Book objects we need to select the nested fields we want to be returned - in this case the title field.</a:t>
            </a:r>
            <a:endParaRPr/>
          </a:p>
        </p:txBody>
      </p:sp>
      <p:pic>
        <p:nvPicPr>
          <p:cNvPr id="652" name="Google Shape;652;p77"/>
          <p:cNvPicPr preferRelativeResize="0"/>
          <p:nvPr/>
        </p:nvPicPr>
        <p:blipFill>
          <a:blip r:embed="rId3">
            <a:alphaModFix/>
          </a:blip>
          <a:stretch>
            <a:fillRect/>
          </a:stretch>
        </p:blipFill>
        <p:spPr>
          <a:xfrm>
            <a:off x="845225" y="1412175"/>
            <a:ext cx="3507825" cy="2319152"/>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6" name="Shape 656"/>
        <p:cNvGrpSpPr/>
        <p:nvPr/>
      </p:nvGrpSpPr>
      <p:grpSpPr>
        <a:xfrm>
          <a:off x="0" y="0"/>
          <a:ext cx="0" cy="0"/>
          <a:chOff x="0" y="0"/>
          <a:chExt cx="0" cy="0"/>
        </a:xfrm>
      </p:grpSpPr>
      <p:sp>
        <p:nvSpPr>
          <p:cNvPr id="657" name="Google Shape;657;p78"/>
          <p:cNvSpPr txBox="1"/>
          <p:nvPr>
            <p:ph type="title"/>
          </p:nvPr>
        </p:nvSpPr>
        <p:spPr>
          <a:xfrm>
            <a:off x="678050" y="159675"/>
            <a:ext cx="8046900" cy="840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Cypher GraphQL Schema Directive</a:t>
            </a:r>
            <a:endParaRPr/>
          </a:p>
          <a:p>
            <a:pPr indent="0" lvl="0" marL="0" rtl="0" algn="l">
              <a:spcBef>
                <a:spcPts val="0"/>
              </a:spcBef>
              <a:spcAft>
                <a:spcPts val="0"/>
              </a:spcAft>
              <a:buNone/>
            </a:pPr>
            <a:r>
              <a:rPr i="1" lang="en">
                <a:solidFill>
                  <a:srgbClr val="4A5568"/>
                </a:solidFill>
              </a:rPr>
              <a:t>Field Arguments → Cypher Parameters</a:t>
            </a:r>
            <a:endParaRPr i="1">
              <a:solidFill>
                <a:srgbClr val="4A5568"/>
              </a:solidFill>
            </a:endParaRPr>
          </a:p>
        </p:txBody>
      </p:sp>
      <p:sp>
        <p:nvSpPr>
          <p:cNvPr id="658" name="Google Shape;658;p78"/>
          <p:cNvSpPr txBox="1"/>
          <p:nvPr>
            <p:ph idx="1" type="body"/>
          </p:nvPr>
        </p:nvSpPr>
        <p:spPr>
          <a:xfrm>
            <a:off x="882375" y="3470675"/>
            <a:ext cx="7928400" cy="1369800"/>
          </a:xfrm>
          <a:prstGeom prst="rect">
            <a:avLst/>
          </a:prstGeom>
        </p:spPr>
        <p:txBody>
          <a:bodyPr anchorCtr="0" anchor="t" bIns="91425" lIns="91425" spcFirstLastPara="1" rIns="91425" wrap="square" tIns="91425">
            <a:normAutofit fontScale="85000"/>
          </a:bodyPr>
          <a:lstStyle/>
          <a:p>
            <a:pPr indent="0" lvl="0" marL="0" rtl="0" algn="l">
              <a:spcBef>
                <a:spcPts val="0"/>
              </a:spcBef>
              <a:spcAft>
                <a:spcPts val="0"/>
              </a:spcAft>
              <a:buNone/>
            </a:pPr>
            <a:r>
              <a:rPr lang="en"/>
              <a:t>Any field arguments declared on a GraphQL field with a Cypher directive are passed through to the Cypher query as Cypher parameters. Let’s say we want the client to be able to specify the number of recommendations returned. We’ll add a field argument limit to the recommended field and reference that in our Cypher query as a Cypher parameter.</a:t>
            </a:r>
            <a:endParaRPr/>
          </a:p>
        </p:txBody>
      </p:sp>
      <p:pic>
        <p:nvPicPr>
          <p:cNvPr id="659" name="Google Shape;659;p78"/>
          <p:cNvPicPr preferRelativeResize="0"/>
          <p:nvPr/>
        </p:nvPicPr>
        <p:blipFill>
          <a:blip r:embed="rId3">
            <a:alphaModFix/>
          </a:blip>
          <a:stretch>
            <a:fillRect/>
          </a:stretch>
        </p:blipFill>
        <p:spPr>
          <a:xfrm>
            <a:off x="915213" y="1060875"/>
            <a:ext cx="7572567" cy="216590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3" name="Shape 663"/>
        <p:cNvGrpSpPr/>
        <p:nvPr/>
      </p:nvGrpSpPr>
      <p:grpSpPr>
        <a:xfrm>
          <a:off x="0" y="0"/>
          <a:ext cx="0" cy="0"/>
          <a:chOff x="0" y="0"/>
          <a:chExt cx="0" cy="0"/>
        </a:xfrm>
      </p:grpSpPr>
      <p:sp>
        <p:nvSpPr>
          <p:cNvPr id="664" name="Google Shape;664;p79"/>
          <p:cNvSpPr txBox="1"/>
          <p:nvPr>
            <p:ph type="title"/>
          </p:nvPr>
        </p:nvSpPr>
        <p:spPr>
          <a:xfrm>
            <a:off x="678050" y="159675"/>
            <a:ext cx="8046900" cy="840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Cypher GraphQL Schema Directive</a:t>
            </a:r>
            <a:endParaRPr/>
          </a:p>
          <a:p>
            <a:pPr indent="0" lvl="0" marL="0" rtl="0" algn="l">
              <a:spcBef>
                <a:spcPts val="0"/>
              </a:spcBef>
              <a:spcAft>
                <a:spcPts val="0"/>
              </a:spcAft>
              <a:buClr>
                <a:schemeClr val="dk1"/>
              </a:buClr>
              <a:buSzPct val="45833"/>
              <a:buFont typeface="Arial"/>
              <a:buNone/>
            </a:pPr>
            <a:r>
              <a:rPr i="1" lang="en">
                <a:solidFill>
                  <a:srgbClr val="4A5568"/>
                </a:solidFill>
              </a:rPr>
              <a:t>Field Arguments → Cypher Parameters</a:t>
            </a:r>
            <a:endParaRPr i="1">
              <a:solidFill>
                <a:srgbClr val="4A5568"/>
              </a:solidFill>
            </a:endParaRPr>
          </a:p>
          <a:p>
            <a:pPr indent="0" lvl="0" marL="0" rtl="0" algn="l">
              <a:spcBef>
                <a:spcPts val="0"/>
              </a:spcBef>
              <a:spcAft>
                <a:spcPts val="0"/>
              </a:spcAft>
              <a:buNone/>
            </a:pPr>
            <a:r>
              <a:t/>
            </a:r>
            <a:endParaRPr i="1">
              <a:solidFill>
                <a:srgbClr val="4A5568"/>
              </a:solidFill>
            </a:endParaRPr>
          </a:p>
        </p:txBody>
      </p:sp>
      <p:sp>
        <p:nvSpPr>
          <p:cNvPr id="665" name="Google Shape;665;p79"/>
          <p:cNvSpPr txBox="1"/>
          <p:nvPr>
            <p:ph idx="1" type="body"/>
          </p:nvPr>
        </p:nvSpPr>
        <p:spPr>
          <a:xfrm>
            <a:off x="5006650" y="1111125"/>
            <a:ext cx="3804300" cy="372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We set a default value of 3 for this limit argument so that if the value isn’t specified the limit Cypher parameter will still be passed to the Cypher query with a value of 3. The client can now specify the number of recommended books to return</a:t>
            </a:r>
            <a:endParaRPr/>
          </a:p>
        </p:txBody>
      </p:sp>
      <p:pic>
        <p:nvPicPr>
          <p:cNvPr id="666" name="Google Shape;666;p79"/>
          <p:cNvPicPr preferRelativeResize="0"/>
          <p:nvPr/>
        </p:nvPicPr>
        <p:blipFill>
          <a:blip r:embed="rId3">
            <a:alphaModFix/>
          </a:blip>
          <a:stretch>
            <a:fillRect/>
          </a:stretch>
        </p:blipFill>
        <p:spPr>
          <a:xfrm>
            <a:off x="185075" y="1335375"/>
            <a:ext cx="4433874" cy="2561168"/>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0" name="Shape 670"/>
        <p:cNvGrpSpPr/>
        <p:nvPr/>
      </p:nvGrpSpPr>
      <p:grpSpPr>
        <a:xfrm>
          <a:off x="0" y="0"/>
          <a:ext cx="0" cy="0"/>
          <a:chOff x="0" y="0"/>
          <a:chExt cx="0" cy="0"/>
        </a:xfrm>
      </p:grpSpPr>
      <p:sp>
        <p:nvSpPr>
          <p:cNvPr id="671" name="Google Shape;671;p80"/>
          <p:cNvSpPr txBox="1"/>
          <p:nvPr>
            <p:ph type="title"/>
          </p:nvPr>
        </p:nvSpPr>
        <p:spPr>
          <a:xfrm>
            <a:off x="678050" y="159675"/>
            <a:ext cx="8046900" cy="840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Cypher GraphQL Schema Directive</a:t>
            </a:r>
            <a:endParaRPr/>
          </a:p>
          <a:p>
            <a:pPr indent="0" lvl="0" marL="0" rtl="0" algn="l">
              <a:spcBef>
                <a:spcPts val="0"/>
              </a:spcBef>
              <a:spcAft>
                <a:spcPts val="0"/>
              </a:spcAft>
              <a:buNone/>
            </a:pPr>
            <a:r>
              <a:rPr i="1" lang="en">
                <a:solidFill>
                  <a:srgbClr val="4A5568"/>
                </a:solidFill>
              </a:rPr>
              <a:t>Node &amp; Object Fields</a:t>
            </a:r>
            <a:endParaRPr i="1">
              <a:solidFill>
                <a:srgbClr val="4A5568"/>
              </a:solidFill>
            </a:endParaRPr>
          </a:p>
        </p:txBody>
      </p:sp>
      <p:sp>
        <p:nvSpPr>
          <p:cNvPr id="672" name="Google Shape;672;p80"/>
          <p:cNvSpPr txBox="1"/>
          <p:nvPr>
            <p:ph idx="1" type="body"/>
          </p:nvPr>
        </p:nvSpPr>
        <p:spPr>
          <a:xfrm>
            <a:off x="4941300" y="660150"/>
            <a:ext cx="3869400" cy="4180200"/>
          </a:xfrm>
          <a:prstGeom prst="rect">
            <a:avLst/>
          </a:prstGeom>
        </p:spPr>
        <p:txBody>
          <a:bodyPr anchorCtr="0" anchor="t" bIns="91425" lIns="91425" spcFirstLastPara="1" rIns="91425" wrap="square" tIns="91425">
            <a:normAutofit fontScale="70000"/>
          </a:bodyPr>
          <a:lstStyle/>
          <a:p>
            <a:pPr indent="0" lvl="0" marL="0" rtl="0" algn="l">
              <a:spcBef>
                <a:spcPts val="0"/>
              </a:spcBef>
              <a:spcAft>
                <a:spcPts val="0"/>
              </a:spcAft>
              <a:buNone/>
            </a:pPr>
            <a:r>
              <a:rPr lang="en"/>
              <a:t>We can also return a map from our Cypher query when using the @cypher directive on an object or object array GraphQL field. This is useful when we have multiple computed values we want to return or for returning data from an external data layer.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Let’s add weather data for the order addresses so our delivery drivers know what sort of conditions to expect. We’ll query an external API to fetch this data using the apoc.load.json procedure.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First, we’ll add a type to the GraphQL type definitions to represent this object (Weather), then we’ll use the apoc.load.json procedure to fetch data from an external API and return the current conditions, returning a map from our Cypher query that matches the shape of the Weather type.</a:t>
            </a:r>
            <a:endParaRPr/>
          </a:p>
        </p:txBody>
      </p:sp>
      <p:pic>
        <p:nvPicPr>
          <p:cNvPr id="673" name="Google Shape;673;p80"/>
          <p:cNvPicPr preferRelativeResize="0"/>
          <p:nvPr/>
        </p:nvPicPr>
        <p:blipFill>
          <a:blip r:embed="rId3">
            <a:alphaModFix/>
          </a:blip>
          <a:stretch>
            <a:fillRect/>
          </a:stretch>
        </p:blipFill>
        <p:spPr>
          <a:xfrm>
            <a:off x="825625" y="1203950"/>
            <a:ext cx="3449001" cy="3092599"/>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7" name="Shape 677"/>
        <p:cNvGrpSpPr/>
        <p:nvPr/>
      </p:nvGrpSpPr>
      <p:grpSpPr>
        <a:xfrm>
          <a:off x="0" y="0"/>
          <a:ext cx="0" cy="0"/>
          <a:chOff x="0" y="0"/>
          <a:chExt cx="0" cy="0"/>
        </a:xfrm>
      </p:grpSpPr>
      <p:sp>
        <p:nvSpPr>
          <p:cNvPr id="678" name="Google Shape;678;p81"/>
          <p:cNvSpPr txBox="1"/>
          <p:nvPr>
            <p:ph type="title"/>
          </p:nvPr>
        </p:nvSpPr>
        <p:spPr>
          <a:xfrm>
            <a:off x="678050" y="159675"/>
            <a:ext cx="8046900" cy="840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Cypher GraphQL Schema Directive</a:t>
            </a:r>
            <a:endParaRPr/>
          </a:p>
          <a:p>
            <a:pPr indent="0" lvl="0" marL="0" rtl="0" algn="l">
              <a:spcBef>
                <a:spcPts val="0"/>
              </a:spcBef>
              <a:spcAft>
                <a:spcPts val="0"/>
              </a:spcAft>
              <a:buNone/>
            </a:pPr>
            <a:r>
              <a:rPr i="1" lang="en">
                <a:solidFill>
                  <a:srgbClr val="4A5568"/>
                </a:solidFill>
              </a:rPr>
              <a:t>Node &amp; Object Fields</a:t>
            </a:r>
            <a:endParaRPr i="1">
              <a:solidFill>
                <a:srgbClr val="4A5568"/>
              </a:solidFill>
            </a:endParaRPr>
          </a:p>
          <a:p>
            <a:pPr indent="0" lvl="0" marL="0" rtl="0" algn="l">
              <a:spcBef>
                <a:spcPts val="0"/>
              </a:spcBef>
              <a:spcAft>
                <a:spcPts val="0"/>
              </a:spcAft>
              <a:buNone/>
            </a:pPr>
            <a:r>
              <a:t/>
            </a:r>
            <a:endParaRPr i="1">
              <a:solidFill>
                <a:srgbClr val="4A5568"/>
              </a:solidFill>
            </a:endParaRPr>
          </a:p>
        </p:txBody>
      </p:sp>
      <p:sp>
        <p:nvSpPr>
          <p:cNvPr id="679" name="Google Shape;679;p81"/>
          <p:cNvSpPr txBox="1"/>
          <p:nvPr>
            <p:ph idx="1" type="body"/>
          </p:nvPr>
        </p:nvSpPr>
        <p:spPr>
          <a:xfrm>
            <a:off x="5006650" y="1111125"/>
            <a:ext cx="3804300" cy="372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Now we can include the currentWeather field on the Address type in our GraphQL queries.</a:t>
            </a:r>
            <a:endParaRPr/>
          </a:p>
        </p:txBody>
      </p:sp>
      <p:pic>
        <p:nvPicPr>
          <p:cNvPr id="680" name="Google Shape;680;p81"/>
          <p:cNvPicPr preferRelativeResize="0"/>
          <p:nvPr/>
        </p:nvPicPr>
        <p:blipFill>
          <a:blip r:embed="rId3">
            <a:alphaModFix/>
          </a:blip>
          <a:stretch>
            <a:fillRect/>
          </a:stretch>
        </p:blipFill>
        <p:spPr>
          <a:xfrm>
            <a:off x="152400" y="1152375"/>
            <a:ext cx="4701850" cy="2527703"/>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4" name="Shape 684"/>
        <p:cNvGrpSpPr/>
        <p:nvPr/>
      </p:nvGrpSpPr>
      <p:grpSpPr>
        <a:xfrm>
          <a:off x="0" y="0"/>
          <a:ext cx="0" cy="0"/>
          <a:chOff x="0" y="0"/>
          <a:chExt cx="0" cy="0"/>
        </a:xfrm>
      </p:grpSpPr>
      <p:sp>
        <p:nvSpPr>
          <p:cNvPr id="685" name="Google Shape;685;p82"/>
          <p:cNvSpPr txBox="1"/>
          <p:nvPr>
            <p:ph type="title"/>
          </p:nvPr>
        </p:nvSpPr>
        <p:spPr>
          <a:xfrm>
            <a:off x="678050" y="159675"/>
            <a:ext cx="8046900" cy="840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Cypher GraphQL Schema Directive</a:t>
            </a:r>
            <a:endParaRPr/>
          </a:p>
          <a:p>
            <a:pPr indent="0" lvl="0" marL="0" rtl="0" algn="l">
              <a:spcBef>
                <a:spcPts val="0"/>
              </a:spcBef>
              <a:spcAft>
                <a:spcPts val="0"/>
              </a:spcAft>
              <a:buNone/>
            </a:pPr>
            <a:r>
              <a:rPr i="1" lang="en">
                <a:solidFill>
                  <a:srgbClr val="4A5568"/>
                </a:solidFill>
              </a:rPr>
              <a:t>Custom Query Fields</a:t>
            </a:r>
            <a:endParaRPr i="1">
              <a:solidFill>
                <a:srgbClr val="4A5568"/>
              </a:solidFill>
            </a:endParaRPr>
          </a:p>
        </p:txBody>
      </p:sp>
      <p:sp>
        <p:nvSpPr>
          <p:cNvPr id="686" name="Google Shape;686;p82"/>
          <p:cNvSpPr txBox="1"/>
          <p:nvPr>
            <p:ph idx="1" type="body"/>
          </p:nvPr>
        </p:nvSpPr>
        <p:spPr>
          <a:xfrm>
            <a:off x="1013100" y="999975"/>
            <a:ext cx="7797600" cy="797400"/>
          </a:xfrm>
          <a:prstGeom prst="rect">
            <a:avLst/>
          </a:prstGeom>
        </p:spPr>
        <p:txBody>
          <a:bodyPr anchorCtr="0" anchor="t" bIns="91425" lIns="91425" spcFirstLastPara="1" rIns="91425" wrap="square" tIns="91425">
            <a:normAutofit fontScale="55000" lnSpcReduction="20000"/>
          </a:bodyPr>
          <a:lstStyle/>
          <a:p>
            <a:pPr indent="0" lvl="0" marL="0" rtl="0" algn="l">
              <a:spcBef>
                <a:spcPts val="0"/>
              </a:spcBef>
              <a:spcAft>
                <a:spcPts val="0"/>
              </a:spcAft>
              <a:buNone/>
            </a:pPr>
            <a:r>
              <a:rPr lang="en"/>
              <a:t>We can use the @cypher directive on Query fields to compliment the auto-generated Query fields provided by the Neo4j GraphQL Library. Perhaps we want to leverage a full-text index for fuzzy matching for book searches?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First, in Neo4j Browser, create the full-text index:</a:t>
            </a:r>
            <a:endParaRPr/>
          </a:p>
        </p:txBody>
      </p:sp>
      <p:sp>
        <p:nvSpPr>
          <p:cNvPr id="687" name="Google Shape;687;p82"/>
          <p:cNvSpPr txBox="1"/>
          <p:nvPr/>
        </p:nvSpPr>
        <p:spPr>
          <a:xfrm>
            <a:off x="836625" y="1875850"/>
            <a:ext cx="78882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Courier New"/>
                <a:ea typeface="Courier New"/>
                <a:cs typeface="Courier New"/>
                <a:sym typeface="Courier New"/>
              </a:rPr>
              <a:t>CALL db.index.fulltext.createNodeIndex("bookIndex", ["Book"],["title", "description"])</a:t>
            </a:r>
            <a:endParaRPr sz="1100">
              <a:latin typeface="Courier New"/>
              <a:ea typeface="Courier New"/>
              <a:cs typeface="Courier New"/>
              <a:sym typeface="Courier New"/>
            </a:endParaRPr>
          </a:p>
        </p:txBody>
      </p:sp>
      <p:sp>
        <p:nvSpPr>
          <p:cNvPr id="688" name="Google Shape;688;p82"/>
          <p:cNvSpPr txBox="1"/>
          <p:nvPr>
            <p:ph idx="1" type="body"/>
          </p:nvPr>
        </p:nvSpPr>
        <p:spPr>
          <a:xfrm>
            <a:off x="1013100" y="2335425"/>
            <a:ext cx="7797600" cy="797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000"/>
              <a:t>In Cypher we would search using the index like this:</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rPr lang="en" sz="1000">
                <a:latin typeface="Courier New"/>
                <a:ea typeface="Courier New"/>
                <a:cs typeface="Courier New"/>
                <a:sym typeface="Courier New"/>
              </a:rPr>
              <a:t>CALL db.index.fulltext.queryNodes("bookIndex", "garph~")</a:t>
            </a:r>
            <a:endParaRPr sz="1000">
              <a:latin typeface="Courier New"/>
              <a:ea typeface="Courier New"/>
              <a:cs typeface="Courier New"/>
              <a:sym typeface="Courier New"/>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29"/>
          <p:cNvSpPr txBox="1"/>
          <p:nvPr>
            <p:ph type="title"/>
          </p:nvPr>
        </p:nvSpPr>
        <p:spPr>
          <a:xfrm>
            <a:off x="678050" y="101525"/>
            <a:ext cx="80469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What Is GraphQL?</a:t>
            </a:r>
            <a:endParaRPr/>
          </a:p>
        </p:txBody>
      </p:sp>
      <p:sp>
        <p:nvSpPr>
          <p:cNvPr id="225" name="Google Shape;225;p29"/>
          <p:cNvSpPr txBox="1"/>
          <p:nvPr>
            <p:ph idx="1" type="body"/>
          </p:nvPr>
        </p:nvSpPr>
        <p:spPr>
          <a:xfrm>
            <a:off x="746350" y="2300400"/>
            <a:ext cx="8132700" cy="24525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en"/>
              <a:t>GraphQL is an API query language and runtime for fulfilling those queries.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GraphQL uses a type system to define the data available in the API, including what entities and attributes (types and fields in GraphQL parlance) exist and how types are connected (the data graph).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GraphQL operations (queries, mutations, or subscriptions) specify an entry-point and a traversal of the data graph (the selection set) which defines what fields to be returned by the operation.</a:t>
            </a:r>
            <a:endParaRPr/>
          </a:p>
        </p:txBody>
      </p:sp>
      <p:pic>
        <p:nvPicPr>
          <p:cNvPr id="226" name="Google Shape;226;p29"/>
          <p:cNvPicPr preferRelativeResize="0"/>
          <p:nvPr/>
        </p:nvPicPr>
        <p:blipFill>
          <a:blip r:embed="rId3">
            <a:alphaModFix/>
          </a:blip>
          <a:stretch>
            <a:fillRect/>
          </a:stretch>
        </p:blipFill>
        <p:spPr>
          <a:xfrm>
            <a:off x="1153850" y="674225"/>
            <a:ext cx="7095301" cy="1295725"/>
          </a:xfrm>
          <a:prstGeom prst="rect">
            <a:avLst/>
          </a:prstGeom>
          <a:noFill/>
          <a:ln>
            <a:noFill/>
          </a:ln>
        </p:spPr>
      </p:pic>
      <p:sp>
        <p:nvSpPr>
          <p:cNvPr id="227" name="Google Shape;227;p29"/>
          <p:cNvSpPr txBox="1"/>
          <p:nvPr/>
        </p:nvSpPr>
        <p:spPr>
          <a:xfrm>
            <a:off x="7244650" y="1900200"/>
            <a:ext cx="1166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hlink"/>
                </a:solidFill>
                <a:uFill>
                  <a:noFill/>
                </a:uFill>
                <a:hlinkClick r:id="rId4"/>
              </a:rPr>
              <a:t>graphql.org</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2" name="Shape 692"/>
        <p:cNvGrpSpPr/>
        <p:nvPr/>
      </p:nvGrpSpPr>
      <p:grpSpPr>
        <a:xfrm>
          <a:off x="0" y="0"/>
          <a:ext cx="0" cy="0"/>
          <a:chOff x="0" y="0"/>
          <a:chExt cx="0" cy="0"/>
        </a:xfrm>
      </p:grpSpPr>
      <p:sp>
        <p:nvSpPr>
          <p:cNvPr id="693" name="Google Shape;693;p83"/>
          <p:cNvSpPr txBox="1"/>
          <p:nvPr>
            <p:ph type="title"/>
          </p:nvPr>
        </p:nvSpPr>
        <p:spPr>
          <a:xfrm>
            <a:off x="548550" y="159675"/>
            <a:ext cx="8046900" cy="840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Cypher GraphQL Schema Directive</a:t>
            </a:r>
            <a:endParaRPr/>
          </a:p>
          <a:p>
            <a:pPr indent="0" lvl="0" marL="0" rtl="0" algn="l">
              <a:spcBef>
                <a:spcPts val="0"/>
              </a:spcBef>
              <a:spcAft>
                <a:spcPts val="0"/>
              </a:spcAft>
              <a:buNone/>
            </a:pPr>
            <a:r>
              <a:rPr i="1" lang="en">
                <a:solidFill>
                  <a:srgbClr val="4A5568"/>
                </a:solidFill>
              </a:rPr>
              <a:t>Custom Query Fields</a:t>
            </a:r>
            <a:endParaRPr i="1">
              <a:solidFill>
                <a:srgbClr val="4A5568"/>
              </a:solidFill>
            </a:endParaRPr>
          </a:p>
        </p:txBody>
      </p:sp>
      <p:sp>
        <p:nvSpPr>
          <p:cNvPr id="694" name="Google Shape;694;p83"/>
          <p:cNvSpPr txBox="1"/>
          <p:nvPr>
            <p:ph idx="1" type="body"/>
          </p:nvPr>
        </p:nvSpPr>
        <p:spPr>
          <a:xfrm>
            <a:off x="1013100" y="3607925"/>
            <a:ext cx="7947900" cy="9021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en"/>
              <a:t>To take advantage of the full text index in our GraphQL API add a bookSearch field to the Query type in our GraphQL type definitions which requires a searchString argument that becomes the full-text search term</a:t>
            </a:r>
            <a:endParaRPr/>
          </a:p>
        </p:txBody>
      </p:sp>
      <p:pic>
        <p:nvPicPr>
          <p:cNvPr id="695" name="Google Shape;695;p83"/>
          <p:cNvPicPr preferRelativeResize="0"/>
          <p:nvPr/>
        </p:nvPicPr>
        <p:blipFill>
          <a:blip r:embed="rId3">
            <a:alphaModFix/>
          </a:blip>
          <a:stretch>
            <a:fillRect/>
          </a:stretch>
        </p:blipFill>
        <p:spPr>
          <a:xfrm>
            <a:off x="1345600" y="1060875"/>
            <a:ext cx="6452791" cy="2303150"/>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9" name="Shape 699"/>
        <p:cNvGrpSpPr/>
        <p:nvPr/>
      </p:nvGrpSpPr>
      <p:grpSpPr>
        <a:xfrm>
          <a:off x="0" y="0"/>
          <a:ext cx="0" cy="0"/>
          <a:chOff x="0" y="0"/>
          <a:chExt cx="0" cy="0"/>
        </a:xfrm>
      </p:grpSpPr>
      <p:sp>
        <p:nvSpPr>
          <p:cNvPr id="700" name="Google Shape;700;p84"/>
          <p:cNvSpPr txBox="1"/>
          <p:nvPr>
            <p:ph type="title"/>
          </p:nvPr>
        </p:nvSpPr>
        <p:spPr>
          <a:xfrm>
            <a:off x="548550" y="159675"/>
            <a:ext cx="8046900" cy="840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Cypher GraphQL Schema Directive</a:t>
            </a:r>
            <a:endParaRPr/>
          </a:p>
          <a:p>
            <a:pPr indent="0" lvl="0" marL="0" rtl="0" algn="l">
              <a:spcBef>
                <a:spcPts val="0"/>
              </a:spcBef>
              <a:spcAft>
                <a:spcPts val="0"/>
              </a:spcAft>
              <a:buNone/>
            </a:pPr>
            <a:r>
              <a:rPr i="1" lang="en">
                <a:solidFill>
                  <a:srgbClr val="4A5568"/>
                </a:solidFill>
              </a:rPr>
              <a:t>Custom Query Fields</a:t>
            </a:r>
            <a:endParaRPr i="1">
              <a:solidFill>
                <a:srgbClr val="4A5568"/>
              </a:solidFill>
            </a:endParaRPr>
          </a:p>
        </p:txBody>
      </p:sp>
      <p:sp>
        <p:nvSpPr>
          <p:cNvPr id="701" name="Google Shape;701;p84"/>
          <p:cNvSpPr txBox="1"/>
          <p:nvPr>
            <p:ph idx="1" type="body"/>
          </p:nvPr>
        </p:nvSpPr>
        <p:spPr>
          <a:xfrm>
            <a:off x="1085000" y="3398775"/>
            <a:ext cx="7875900" cy="111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And we now have a new entry-point to our GraphQL API allowing for full-text search of book titles and descriptions.</a:t>
            </a:r>
            <a:endParaRPr/>
          </a:p>
        </p:txBody>
      </p:sp>
      <p:pic>
        <p:nvPicPr>
          <p:cNvPr id="702" name="Google Shape;702;p84"/>
          <p:cNvPicPr preferRelativeResize="0"/>
          <p:nvPr/>
        </p:nvPicPr>
        <p:blipFill>
          <a:blip r:embed="rId3">
            <a:alphaModFix/>
          </a:blip>
          <a:stretch>
            <a:fillRect/>
          </a:stretch>
        </p:blipFill>
        <p:spPr>
          <a:xfrm>
            <a:off x="1169875" y="1089950"/>
            <a:ext cx="7791027" cy="2115150"/>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6" name="Shape 706"/>
        <p:cNvGrpSpPr/>
        <p:nvPr/>
      </p:nvGrpSpPr>
      <p:grpSpPr>
        <a:xfrm>
          <a:off x="0" y="0"/>
          <a:ext cx="0" cy="0"/>
          <a:chOff x="0" y="0"/>
          <a:chExt cx="0" cy="0"/>
        </a:xfrm>
      </p:grpSpPr>
      <p:sp>
        <p:nvSpPr>
          <p:cNvPr id="707" name="Google Shape;707;p85"/>
          <p:cNvSpPr txBox="1"/>
          <p:nvPr>
            <p:ph type="title"/>
          </p:nvPr>
        </p:nvSpPr>
        <p:spPr>
          <a:xfrm>
            <a:off x="548550" y="159675"/>
            <a:ext cx="8046900" cy="840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Cypher GraphQL Schema Directive</a:t>
            </a:r>
            <a:endParaRPr/>
          </a:p>
          <a:p>
            <a:pPr indent="0" lvl="0" marL="0" rtl="0" algn="l">
              <a:spcBef>
                <a:spcPts val="0"/>
              </a:spcBef>
              <a:spcAft>
                <a:spcPts val="0"/>
              </a:spcAft>
              <a:buNone/>
            </a:pPr>
            <a:r>
              <a:rPr i="1" lang="en">
                <a:solidFill>
                  <a:srgbClr val="4A5568"/>
                </a:solidFill>
              </a:rPr>
              <a:t>Custom Mutation Fields</a:t>
            </a:r>
            <a:endParaRPr i="1">
              <a:solidFill>
                <a:srgbClr val="4A5568"/>
              </a:solidFill>
            </a:endParaRPr>
          </a:p>
        </p:txBody>
      </p:sp>
      <p:sp>
        <p:nvSpPr>
          <p:cNvPr id="708" name="Google Shape;708;p85"/>
          <p:cNvSpPr txBox="1"/>
          <p:nvPr>
            <p:ph idx="1" type="body"/>
          </p:nvPr>
        </p:nvSpPr>
        <p:spPr>
          <a:xfrm>
            <a:off x="1085000" y="3398775"/>
            <a:ext cx="7875900" cy="11112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en"/>
              <a:t>Similar to adding Query fields, we can use @cypher schema directives to add new Mutation fields. This is useful in cases where we have specific logic we’d like to take into account when creating or updating data. Here we make use of the MERGE Cypher clause to avoid creating duplicate Subject nodes and connecting them to books.</a:t>
            </a:r>
            <a:endParaRPr/>
          </a:p>
        </p:txBody>
      </p:sp>
      <p:pic>
        <p:nvPicPr>
          <p:cNvPr id="709" name="Google Shape;709;p85"/>
          <p:cNvPicPr preferRelativeResize="0"/>
          <p:nvPr/>
        </p:nvPicPr>
        <p:blipFill>
          <a:blip r:embed="rId3">
            <a:alphaModFix/>
          </a:blip>
          <a:stretch>
            <a:fillRect/>
          </a:stretch>
        </p:blipFill>
        <p:spPr>
          <a:xfrm>
            <a:off x="1692750" y="1113175"/>
            <a:ext cx="5758502" cy="2094001"/>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3" name="Shape 713"/>
        <p:cNvGrpSpPr/>
        <p:nvPr/>
      </p:nvGrpSpPr>
      <p:grpSpPr>
        <a:xfrm>
          <a:off x="0" y="0"/>
          <a:ext cx="0" cy="0"/>
          <a:chOff x="0" y="0"/>
          <a:chExt cx="0" cy="0"/>
        </a:xfrm>
      </p:grpSpPr>
      <p:sp>
        <p:nvSpPr>
          <p:cNvPr id="714" name="Google Shape;714;p86"/>
          <p:cNvSpPr txBox="1"/>
          <p:nvPr>
            <p:ph type="title"/>
          </p:nvPr>
        </p:nvSpPr>
        <p:spPr>
          <a:xfrm>
            <a:off x="548550" y="159675"/>
            <a:ext cx="8046900" cy="840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Cypher GraphQL Schema Directive</a:t>
            </a:r>
            <a:endParaRPr/>
          </a:p>
          <a:p>
            <a:pPr indent="0" lvl="0" marL="0" rtl="0" algn="l">
              <a:spcBef>
                <a:spcPts val="0"/>
              </a:spcBef>
              <a:spcAft>
                <a:spcPts val="0"/>
              </a:spcAft>
              <a:buNone/>
            </a:pPr>
            <a:r>
              <a:rPr i="1" lang="en">
                <a:solidFill>
                  <a:srgbClr val="4A5568"/>
                </a:solidFill>
              </a:rPr>
              <a:t>Custom Mutation Fields</a:t>
            </a:r>
            <a:endParaRPr i="1">
              <a:solidFill>
                <a:srgbClr val="4A5568"/>
              </a:solidFill>
            </a:endParaRPr>
          </a:p>
        </p:txBody>
      </p:sp>
      <p:sp>
        <p:nvSpPr>
          <p:cNvPr id="715" name="Google Shape;715;p86"/>
          <p:cNvSpPr txBox="1"/>
          <p:nvPr>
            <p:ph idx="1" type="body"/>
          </p:nvPr>
        </p:nvSpPr>
        <p:spPr>
          <a:xfrm>
            <a:off x="1085000" y="3398775"/>
            <a:ext cx="7875900" cy="111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pic>
        <p:nvPicPr>
          <p:cNvPr id="716" name="Google Shape;716;p86"/>
          <p:cNvPicPr preferRelativeResize="0"/>
          <p:nvPr/>
        </p:nvPicPr>
        <p:blipFill>
          <a:blip r:embed="rId3">
            <a:alphaModFix/>
          </a:blip>
          <a:stretch>
            <a:fillRect/>
          </a:stretch>
        </p:blipFill>
        <p:spPr>
          <a:xfrm>
            <a:off x="564038" y="1152375"/>
            <a:ext cx="8015913" cy="2094001"/>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0" name="Shape 720"/>
        <p:cNvGrpSpPr/>
        <p:nvPr/>
      </p:nvGrpSpPr>
      <p:grpSpPr>
        <a:xfrm>
          <a:off x="0" y="0"/>
          <a:ext cx="0" cy="0"/>
          <a:chOff x="0" y="0"/>
          <a:chExt cx="0" cy="0"/>
        </a:xfrm>
      </p:grpSpPr>
      <p:sp>
        <p:nvSpPr>
          <p:cNvPr id="721" name="Google Shape;721;p87"/>
          <p:cNvSpPr txBox="1"/>
          <p:nvPr>
            <p:ph type="title"/>
          </p:nvPr>
        </p:nvSpPr>
        <p:spPr>
          <a:xfrm>
            <a:off x="548550" y="159675"/>
            <a:ext cx="8046900" cy="840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Cypher GraphQL Schema Directive</a:t>
            </a:r>
            <a:endParaRPr/>
          </a:p>
          <a:p>
            <a:pPr indent="0" lvl="0" marL="0" rtl="0" algn="l">
              <a:spcBef>
                <a:spcPts val="0"/>
              </a:spcBef>
              <a:spcAft>
                <a:spcPts val="0"/>
              </a:spcAft>
              <a:buNone/>
            </a:pPr>
            <a:r>
              <a:rPr i="1" lang="en">
                <a:solidFill>
                  <a:srgbClr val="4A5568"/>
                </a:solidFill>
              </a:rPr>
              <a:t>Custom Resolvers</a:t>
            </a:r>
            <a:endParaRPr i="1">
              <a:solidFill>
                <a:srgbClr val="4A5568"/>
              </a:solidFill>
            </a:endParaRPr>
          </a:p>
        </p:txBody>
      </p:sp>
      <p:sp>
        <p:nvSpPr>
          <p:cNvPr id="722" name="Google Shape;722;p87"/>
          <p:cNvSpPr txBox="1"/>
          <p:nvPr>
            <p:ph idx="1" type="body"/>
          </p:nvPr>
        </p:nvSpPr>
        <p:spPr>
          <a:xfrm>
            <a:off x="464075" y="3333400"/>
            <a:ext cx="8496900" cy="1398600"/>
          </a:xfrm>
          <a:prstGeom prst="rect">
            <a:avLst/>
          </a:prstGeom>
        </p:spPr>
        <p:txBody>
          <a:bodyPr anchorCtr="0" anchor="t" bIns="91425" lIns="91425" spcFirstLastPara="1" rIns="91425" wrap="square" tIns="91425">
            <a:normAutofit fontScale="47500" lnSpcReduction="20000"/>
          </a:bodyPr>
          <a:lstStyle/>
          <a:p>
            <a:pPr indent="0" lvl="0" marL="0" rtl="0" algn="l">
              <a:spcBef>
                <a:spcPts val="0"/>
              </a:spcBef>
              <a:spcAft>
                <a:spcPts val="0"/>
              </a:spcAft>
              <a:buNone/>
            </a:pPr>
            <a:r>
              <a:rPr lang="en"/>
              <a:t>C</a:t>
            </a:r>
            <a:r>
              <a:rPr lang="en"/>
              <a:t>ombining the power of Cypher and GraphQL is extremely powerful, however there are bound to be some cases where we want to add custom logic using code by implementing resolver functions. This might be where we want to fetch data from another database, API, or system. Let’s consider a contrived example where we compute an estimated delivery date using a custom resolver function.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First, we add an estimatedDelivery field to the Order type, including the @ignore directive which indicates we plan to resolve this field manually and it will not be included in the generated database queries.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Now it’s time to implement our Order.estimatedDelivery resolver function. Our function simply calculates a random date - but the point is that this can be any custom logic we choose to define.</a:t>
            </a:r>
            <a:endParaRPr/>
          </a:p>
        </p:txBody>
      </p:sp>
      <p:pic>
        <p:nvPicPr>
          <p:cNvPr id="723" name="Google Shape;723;p87"/>
          <p:cNvPicPr preferRelativeResize="0"/>
          <p:nvPr/>
        </p:nvPicPr>
        <p:blipFill>
          <a:blip r:embed="rId3">
            <a:alphaModFix/>
          </a:blip>
          <a:stretch>
            <a:fillRect/>
          </a:stretch>
        </p:blipFill>
        <p:spPr>
          <a:xfrm>
            <a:off x="838675" y="1454150"/>
            <a:ext cx="3050299" cy="1425075"/>
          </a:xfrm>
          <a:prstGeom prst="rect">
            <a:avLst/>
          </a:prstGeom>
          <a:noFill/>
          <a:ln>
            <a:noFill/>
          </a:ln>
        </p:spPr>
      </p:pic>
      <p:pic>
        <p:nvPicPr>
          <p:cNvPr id="724" name="Google Shape;724;p87"/>
          <p:cNvPicPr preferRelativeResize="0"/>
          <p:nvPr/>
        </p:nvPicPr>
        <p:blipFill>
          <a:blip r:embed="rId4">
            <a:alphaModFix/>
          </a:blip>
          <a:stretch>
            <a:fillRect/>
          </a:stretch>
        </p:blipFill>
        <p:spPr>
          <a:xfrm>
            <a:off x="4871475" y="954225"/>
            <a:ext cx="3495472" cy="2181025"/>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8" name="Shape 728"/>
        <p:cNvGrpSpPr/>
        <p:nvPr/>
      </p:nvGrpSpPr>
      <p:grpSpPr>
        <a:xfrm>
          <a:off x="0" y="0"/>
          <a:ext cx="0" cy="0"/>
          <a:chOff x="0" y="0"/>
          <a:chExt cx="0" cy="0"/>
        </a:xfrm>
      </p:grpSpPr>
      <p:sp>
        <p:nvSpPr>
          <p:cNvPr id="729" name="Google Shape;729;p88"/>
          <p:cNvSpPr txBox="1"/>
          <p:nvPr>
            <p:ph type="title"/>
          </p:nvPr>
        </p:nvSpPr>
        <p:spPr>
          <a:xfrm>
            <a:off x="548550" y="159675"/>
            <a:ext cx="8046900" cy="840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Cypher GraphQL Schema Directive</a:t>
            </a:r>
            <a:endParaRPr/>
          </a:p>
          <a:p>
            <a:pPr indent="0" lvl="0" marL="0" rtl="0" algn="l">
              <a:spcBef>
                <a:spcPts val="0"/>
              </a:spcBef>
              <a:spcAft>
                <a:spcPts val="0"/>
              </a:spcAft>
              <a:buNone/>
            </a:pPr>
            <a:r>
              <a:rPr i="1" lang="en">
                <a:solidFill>
                  <a:srgbClr val="4A5568"/>
                </a:solidFill>
              </a:rPr>
              <a:t>Custom Resolvers</a:t>
            </a:r>
            <a:endParaRPr i="1">
              <a:solidFill>
                <a:srgbClr val="4A5568"/>
              </a:solidFill>
            </a:endParaRPr>
          </a:p>
        </p:txBody>
      </p:sp>
      <p:sp>
        <p:nvSpPr>
          <p:cNvPr id="730" name="Google Shape;730;p88"/>
          <p:cNvSpPr txBox="1"/>
          <p:nvPr>
            <p:ph idx="1" type="body"/>
          </p:nvPr>
        </p:nvSpPr>
        <p:spPr>
          <a:xfrm>
            <a:off x="464075" y="3333400"/>
            <a:ext cx="8496900" cy="139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And now we can reference the estimatedDelivery field in our GraphQL queries. When this field is included in the selection instead of trying to fetch this field from the database, our custom resolver will be executed.</a:t>
            </a:r>
            <a:endParaRPr/>
          </a:p>
        </p:txBody>
      </p:sp>
      <p:pic>
        <p:nvPicPr>
          <p:cNvPr id="731" name="Google Shape;731;p88"/>
          <p:cNvPicPr preferRelativeResize="0"/>
          <p:nvPr/>
        </p:nvPicPr>
        <p:blipFill>
          <a:blip r:embed="rId3">
            <a:alphaModFix/>
          </a:blip>
          <a:stretch>
            <a:fillRect/>
          </a:stretch>
        </p:blipFill>
        <p:spPr>
          <a:xfrm>
            <a:off x="1988275" y="969375"/>
            <a:ext cx="5167442" cy="2028625"/>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5" name="Shape 735"/>
        <p:cNvGrpSpPr/>
        <p:nvPr/>
      </p:nvGrpSpPr>
      <p:grpSpPr>
        <a:xfrm>
          <a:off x="0" y="0"/>
          <a:ext cx="0" cy="0"/>
          <a:chOff x="0" y="0"/>
          <a:chExt cx="0" cy="0"/>
        </a:xfrm>
      </p:grpSpPr>
      <p:sp>
        <p:nvSpPr>
          <p:cNvPr id="736" name="Google Shape;736;p89"/>
          <p:cNvSpPr txBox="1"/>
          <p:nvPr>
            <p:ph type="title"/>
          </p:nvPr>
        </p:nvSpPr>
        <p:spPr>
          <a:xfrm>
            <a:off x="678050" y="368825"/>
            <a:ext cx="80469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Exercise: Cypher Schema Directive</a:t>
            </a:r>
            <a:endParaRPr/>
          </a:p>
        </p:txBody>
      </p:sp>
      <p:sp>
        <p:nvSpPr>
          <p:cNvPr id="737" name="Google Shape;737;p89"/>
          <p:cNvSpPr txBox="1"/>
          <p:nvPr>
            <p:ph idx="1" type="body"/>
          </p:nvPr>
        </p:nvSpPr>
        <p:spPr>
          <a:xfrm>
            <a:off x="678050" y="1068425"/>
            <a:ext cx="6747000" cy="3480300"/>
          </a:xfrm>
          <a:prstGeom prst="rect">
            <a:avLst/>
          </a:prstGeom>
          <a:ln cap="flat" cmpd="sng" w="9525">
            <a:solidFill>
              <a:srgbClr val="000000"/>
            </a:solidFill>
            <a:prstDash val="solid"/>
            <a:round/>
            <a:headEnd len="sm" w="sm" type="none"/>
            <a:tailEnd len="sm" w="sm" type="none"/>
          </a:ln>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The similar field on the Book type returns recommended books.</a:t>
            </a:r>
            <a:endParaRPr/>
          </a:p>
          <a:p>
            <a:pPr indent="0" lvl="0" marL="0" rtl="0" algn="l">
              <a:spcBef>
                <a:spcPts val="0"/>
              </a:spcBef>
              <a:spcAft>
                <a:spcPts val="0"/>
              </a:spcAft>
              <a:buNone/>
            </a:pPr>
            <a:r>
              <a:t/>
            </a:r>
            <a:endParaRPr/>
          </a:p>
          <a:p>
            <a:pPr indent="-342900" lvl="0" marL="457200" rtl="0" algn="l">
              <a:spcBef>
                <a:spcPts val="0"/>
              </a:spcBef>
              <a:spcAft>
                <a:spcPts val="0"/>
              </a:spcAft>
              <a:buSzPts val="1800"/>
              <a:buChar char="●"/>
            </a:pPr>
            <a:r>
              <a:rPr lang="en"/>
              <a:t>How could you modify and improve this Cypher query to find similar books?</a:t>
            </a:r>
            <a:endParaRPr/>
          </a:p>
        </p:txBody>
      </p:sp>
      <p:grpSp>
        <p:nvGrpSpPr>
          <p:cNvPr id="738" name="Google Shape;738;p89"/>
          <p:cNvGrpSpPr/>
          <p:nvPr/>
        </p:nvGrpSpPr>
        <p:grpSpPr>
          <a:xfrm>
            <a:off x="7135750" y="222900"/>
            <a:ext cx="1722900" cy="615600"/>
            <a:chOff x="6764575" y="203025"/>
            <a:chExt cx="1722900" cy="615600"/>
          </a:xfrm>
        </p:grpSpPr>
        <p:sp>
          <p:nvSpPr>
            <p:cNvPr id="739" name="Google Shape;739;p89"/>
            <p:cNvSpPr txBox="1"/>
            <p:nvPr/>
          </p:nvSpPr>
          <p:spPr>
            <a:xfrm>
              <a:off x="6764575" y="203025"/>
              <a:ext cx="1722900" cy="615600"/>
            </a:xfrm>
            <a:prstGeom prst="rect">
              <a:avLst/>
            </a:prstGeom>
            <a:solidFill>
              <a:schemeClr val="lt2"/>
            </a:solidFill>
            <a:ln cap="flat" cmpd="sng" w="1905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t>Hands-On </a:t>
              </a:r>
              <a:endParaRPr/>
            </a:p>
            <a:p>
              <a:pPr indent="0" lvl="0" marL="0" rtl="0" algn="l">
                <a:spcBef>
                  <a:spcPts val="0"/>
                </a:spcBef>
                <a:spcAft>
                  <a:spcPts val="0"/>
                </a:spcAft>
                <a:buNone/>
              </a:pPr>
              <a:r>
                <a:rPr lang="en"/>
                <a:t>Exercise</a:t>
              </a:r>
              <a:endParaRPr/>
            </a:p>
          </p:txBody>
        </p:sp>
        <p:pic>
          <p:nvPicPr>
            <p:cNvPr id="740" name="Google Shape;740;p89"/>
            <p:cNvPicPr preferRelativeResize="0"/>
            <p:nvPr/>
          </p:nvPicPr>
          <p:blipFill rotWithShape="1">
            <a:blip r:embed="rId3">
              <a:alphaModFix/>
            </a:blip>
            <a:srcRect b="0" l="0" r="0" t="0"/>
            <a:stretch/>
          </p:blipFill>
          <p:spPr>
            <a:xfrm>
              <a:off x="7843575" y="259875"/>
              <a:ext cx="501901" cy="501901"/>
            </a:xfrm>
            <a:prstGeom prst="rect">
              <a:avLst/>
            </a:prstGeom>
            <a:noFill/>
            <a:ln>
              <a:noFill/>
            </a:ln>
          </p:spPr>
        </p:pic>
      </p:gr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4" name="Shape 744"/>
        <p:cNvGrpSpPr/>
        <p:nvPr/>
      </p:nvGrpSpPr>
      <p:grpSpPr>
        <a:xfrm>
          <a:off x="0" y="0"/>
          <a:ext cx="0" cy="0"/>
          <a:chOff x="0" y="0"/>
          <a:chExt cx="0" cy="0"/>
        </a:xfrm>
      </p:grpSpPr>
      <p:sp>
        <p:nvSpPr>
          <p:cNvPr id="745" name="Google Shape;745;p90"/>
          <p:cNvSpPr txBox="1"/>
          <p:nvPr>
            <p:ph idx="12" type="sldNum"/>
          </p:nvPr>
        </p:nvSpPr>
        <p:spPr>
          <a:xfrm>
            <a:off x="28" y="4736024"/>
            <a:ext cx="348600" cy="393600"/>
          </a:xfrm>
          <a:prstGeom prst="rect">
            <a:avLst/>
          </a:prstGeom>
        </p:spPr>
        <p:txBody>
          <a:bodyPr anchorCtr="0" anchor="ctr" bIns="0" lIns="0" spcFirstLastPara="1" rIns="0" wrap="square" tIns="0">
            <a:normAutofit/>
          </a:bodyPr>
          <a:lstStyle/>
          <a:p>
            <a:pPr indent="0" lvl="0" marL="0" rtl="0" algn="ctr">
              <a:spcBef>
                <a:spcPts val="0"/>
              </a:spcBef>
              <a:spcAft>
                <a:spcPts val="0"/>
              </a:spcAft>
              <a:buNone/>
            </a:pPr>
            <a:fld id="{00000000-1234-1234-1234-123412341234}" type="slidenum">
              <a:rPr lang="en"/>
              <a:t>‹#›</a:t>
            </a:fld>
            <a:endParaRPr/>
          </a:p>
        </p:txBody>
      </p:sp>
      <p:sp>
        <p:nvSpPr>
          <p:cNvPr id="746" name="Google Shape;746;p90"/>
          <p:cNvSpPr txBox="1"/>
          <p:nvPr>
            <p:ph type="title"/>
          </p:nvPr>
        </p:nvSpPr>
        <p:spPr>
          <a:xfrm>
            <a:off x="682650" y="1808555"/>
            <a:ext cx="7425300" cy="1536000"/>
          </a:xfrm>
          <a:prstGeom prst="rect">
            <a:avLst/>
          </a:prstGeom>
        </p:spPr>
        <p:txBody>
          <a:bodyPr anchorCtr="0" anchor="t" bIns="91425" lIns="0" spcFirstLastPara="1" rIns="91425" wrap="square" tIns="91425">
            <a:noAutofit/>
          </a:bodyPr>
          <a:lstStyle/>
          <a:p>
            <a:pPr indent="0" lvl="0" marL="0" rtl="0" algn="l">
              <a:spcBef>
                <a:spcPts val="0"/>
              </a:spcBef>
              <a:spcAft>
                <a:spcPts val="0"/>
              </a:spcAft>
              <a:buNone/>
            </a:pPr>
            <a:r>
              <a:rPr lang="en"/>
              <a:t>Authorization</a:t>
            </a:r>
            <a:endParaRPr/>
          </a:p>
        </p:txBody>
      </p:sp>
      <p:sp>
        <p:nvSpPr>
          <p:cNvPr id="747" name="Google Shape;747;p90"/>
          <p:cNvSpPr txBox="1"/>
          <p:nvPr>
            <p:ph idx="1" type="subTitle"/>
          </p:nvPr>
        </p:nvSpPr>
        <p:spPr>
          <a:xfrm>
            <a:off x="682650" y="2652700"/>
            <a:ext cx="7907700" cy="92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Adding Authorization Rules To Your API Using The @auth Directive</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1" name="Shape 751"/>
        <p:cNvGrpSpPr/>
        <p:nvPr/>
      </p:nvGrpSpPr>
      <p:grpSpPr>
        <a:xfrm>
          <a:off x="0" y="0"/>
          <a:ext cx="0" cy="0"/>
          <a:chOff x="0" y="0"/>
          <a:chExt cx="0" cy="0"/>
        </a:xfrm>
      </p:grpSpPr>
      <p:sp>
        <p:nvSpPr>
          <p:cNvPr id="752" name="Google Shape;752;p91"/>
          <p:cNvSpPr txBox="1"/>
          <p:nvPr>
            <p:ph type="title"/>
          </p:nvPr>
        </p:nvSpPr>
        <p:spPr>
          <a:xfrm>
            <a:off x="678050" y="368825"/>
            <a:ext cx="80469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The @auth Directive</a:t>
            </a:r>
            <a:endParaRPr/>
          </a:p>
        </p:txBody>
      </p:sp>
      <p:sp>
        <p:nvSpPr>
          <p:cNvPr id="753" name="Google Shape;753;p91"/>
          <p:cNvSpPr txBox="1"/>
          <p:nvPr>
            <p:ph idx="1" type="body"/>
          </p:nvPr>
        </p:nvSpPr>
        <p:spPr>
          <a:xfrm>
            <a:off x="678050" y="1068425"/>
            <a:ext cx="8132700" cy="3480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The Neo4j GraphQL Library provides an @auth GraphQL schema directive that enables us to attach authorization rules to our GraphQL type definitions. The @auth directive uses JSON Web Tokens (JWTs) for authentication. Authenticated requests to the GraphQL API will include an authorization header with a Bearer token attached. For example:</a:t>
            </a:r>
            <a:endParaRPr/>
          </a:p>
          <a:p>
            <a:pPr indent="0" lvl="0" marL="0" rtl="0" algn="l">
              <a:spcBef>
                <a:spcPts val="0"/>
              </a:spcBef>
              <a:spcAft>
                <a:spcPts val="0"/>
              </a:spcAft>
              <a:buNone/>
            </a:pPr>
            <a:r>
              <a:t/>
            </a:r>
            <a:endParaRPr/>
          </a:p>
          <a:p>
            <a:pPr indent="0" lvl="0" marL="0" rtl="0" algn="l">
              <a:spcBef>
                <a:spcPts val="0"/>
              </a:spcBef>
              <a:spcAft>
                <a:spcPts val="0"/>
              </a:spcAft>
              <a:buNone/>
            </a:pPr>
            <a:r>
              <a:rPr lang="en" sz="991">
                <a:latin typeface="Courier New"/>
                <a:ea typeface="Courier New"/>
                <a:cs typeface="Courier New"/>
                <a:sym typeface="Courier New"/>
              </a:rPr>
              <a:t>POST / HTTP/1.1</a:t>
            </a:r>
            <a:endParaRPr sz="991">
              <a:latin typeface="Courier New"/>
              <a:ea typeface="Courier New"/>
              <a:cs typeface="Courier New"/>
              <a:sym typeface="Courier New"/>
            </a:endParaRPr>
          </a:p>
          <a:p>
            <a:pPr indent="0" lvl="0" marL="0" rtl="0" algn="l">
              <a:spcBef>
                <a:spcPts val="0"/>
              </a:spcBef>
              <a:spcAft>
                <a:spcPts val="0"/>
              </a:spcAft>
              <a:buNone/>
            </a:pPr>
            <a:r>
              <a:rPr lang="en" sz="991">
                <a:latin typeface="Courier New"/>
                <a:ea typeface="Courier New"/>
                <a:cs typeface="Courier New"/>
                <a:sym typeface="Courier New"/>
              </a:rPr>
              <a:t>authorization: Bearer eyJhbGciOiJIUzI1NiIsInR5cCI6IkpXVCJ9.eyJzdWIiOiIxMjM0NTY3ODkwIiwibmFtZSI6IkpvaG4gRG9lIiwiaWF0IjoxNTE2MjM5MDIyLCJyb2xlcyI6WyJ1c2VyX2FkbWluIiwicG9zdF9hZG1pbiIsImdyb3VwX2FkbWluIl19.IY0LWqgHcjEtOsOw60mqKazhuRFKroSXFQkpCtWpgQI</a:t>
            </a:r>
            <a:endParaRPr sz="991">
              <a:latin typeface="Courier New"/>
              <a:ea typeface="Courier New"/>
              <a:cs typeface="Courier New"/>
              <a:sym typeface="Courier New"/>
            </a:endParaRPr>
          </a:p>
          <a:p>
            <a:pPr indent="0" lvl="0" marL="0" rtl="0" algn="l">
              <a:spcBef>
                <a:spcPts val="0"/>
              </a:spcBef>
              <a:spcAft>
                <a:spcPts val="0"/>
              </a:spcAft>
              <a:buNone/>
            </a:pPr>
            <a:r>
              <a:rPr lang="en" sz="991">
                <a:latin typeface="Courier New"/>
                <a:ea typeface="Courier New"/>
                <a:cs typeface="Courier New"/>
                <a:sym typeface="Courier New"/>
              </a:rPr>
              <a:t>content-type: application/json</a:t>
            </a:r>
            <a:endParaRPr sz="991">
              <a:latin typeface="Courier New"/>
              <a:ea typeface="Courier New"/>
              <a:cs typeface="Courier New"/>
              <a:sym typeface="Courier New"/>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7" name="Shape 757"/>
        <p:cNvGrpSpPr/>
        <p:nvPr/>
      </p:nvGrpSpPr>
      <p:grpSpPr>
        <a:xfrm>
          <a:off x="0" y="0"/>
          <a:ext cx="0" cy="0"/>
          <a:chOff x="0" y="0"/>
          <a:chExt cx="0" cy="0"/>
        </a:xfrm>
      </p:grpSpPr>
      <p:sp>
        <p:nvSpPr>
          <p:cNvPr id="758" name="Google Shape;758;p92"/>
          <p:cNvSpPr txBox="1"/>
          <p:nvPr>
            <p:ph type="title"/>
          </p:nvPr>
        </p:nvSpPr>
        <p:spPr>
          <a:xfrm>
            <a:off x="678050" y="368825"/>
            <a:ext cx="80469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JSON Web Token (JWT)</a:t>
            </a:r>
            <a:endParaRPr/>
          </a:p>
        </p:txBody>
      </p:sp>
      <p:sp>
        <p:nvSpPr>
          <p:cNvPr id="759" name="Google Shape;759;p92"/>
          <p:cNvSpPr txBox="1"/>
          <p:nvPr>
            <p:ph idx="1" type="body"/>
          </p:nvPr>
        </p:nvSpPr>
        <p:spPr>
          <a:xfrm>
            <a:off x="5294250" y="1068425"/>
            <a:ext cx="3516600" cy="3480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JWTs are a standard for representing and cryptographically verifying claims (a JSON payload) securely and are commonly used for authentication and authorization. </a:t>
            </a:r>
            <a:endParaRPr/>
          </a:p>
        </p:txBody>
      </p:sp>
      <p:pic>
        <p:nvPicPr>
          <p:cNvPr id="760" name="Google Shape;760;p92"/>
          <p:cNvPicPr preferRelativeResize="0"/>
          <p:nvPr/>
        </p:nvPicPr>
        <p:blipFill>
          <a:blip r:embed="rId3">
            <a:alphaModFix/>
          </a:blip>
          <a:stretch>
            <a:fillRect/>
          </a:stretch>
        </p:blipFill>
        <p:spPr>
          <a:xfrm>
            <a:off x="237375" y="1302800"/>
            <a:ext cx="4697375" cy="301154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30"/>
          <p:cNvSpPr txBox="1"/>
          <p:nvPr>
            <p:ph type="title"/>
          </p:nvPr>
        </p:nvSpPr>
        <p:spPr>
          <a:xfrm>
            <a:off x="678050" y="199500"/>
            <a:ext cx="80469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GraphQL Concepts - Type Definitions</a:t>
            </a:r>
            <a:endParaRPr/>
          </a:p>
        </p:txBody>
      </p:sp>
      <p:sp>
        <p:nvSpPr>
          <p:cNvPr id="233" name="Google Shape;233;p30"/>
          <p:cNvSpPr txBox="1"/>
          <p:nvPr>
            <p:ph idx="1" type="body"/>
          </p:nvPr>
        </p:nvSpPr>
        <p:spPr>
          <a:xfrm>
            <a:off x="4751925" y="878425"/>
            <a:ext cx="4127100" cy="3874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GraphQL type definitions define the data available in the API.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These type definitions are typically defined using the GraphQL Schema Definition Language (SDL), a language-agnostic way of expressing the types.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However, type definitions can be also be defined programmatically.</a:t>
            </a:r>
            <a:endParaRPr/>
          </a:p>
        </p:txBody>
      </p:sp>
      <p:pic>
        <p:nvPicPr>
          <p:cNvPr id="234" name="Google Shape;234;p30"/>
          <p:cNvPicPr preferRelativeResize="0"/>
          <p:nvPr/>
        </p:nvPicPr>
        <p:blipFill>
          <a:blip r:embed="rId3">
            <a:alphaModFix/>
          </a:blip>
          <a:stretch>
            <a:fillRect/>
          </a:stretch>
        </p:blipFill>
        <p:spPr>
          <a:xfrm>
            <a:off x="628650" y="838850"/>
            <a:ext cx="3960274" cy="3953662"/>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4" name="Shape 764"/>
        <p:cNvGrpSpPr/>
        <p:nvPr/>
      </p:nvGrpSpPr>
      <p:grpSpPr>
        <a:xfrm>
          <a:off x="0" y="0"/>
          <a:ext cx="0" cy="0"/>
          <a:chOff x="0" y="0"/>
          <a:chExt cx="0" cy="0"/>
        </a:xfrm>
      </p:grpSpPr>
      <p:sp>
        <p:nvSpPr>
          <p:cNvPr id="765" name="Google Shape;765;p93"/>
          <p:cNvSpPr txBox="1"/>
          <p:nvPr>
            <p:ph type="title"/>
          </p:nvPr>
        </p:nvSpPr>
        <p:spPr>
          <a:xfrm>
            <a:off x="548550" y="172750"/>
            <a:ext cx="80469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The </a:t>
            </a:r>
            <a:r>
              <a:rPr lang="en">
                <a:latin typeface="Courier New"/>
                <a:ea typeface="Courier New"/>
                <a:cs typeface="Courier New"/>
                <a:sym typeface="Courier New"/>
              </a:rPr>
              <a:t>@auth</a:t>
            </a:r>
            <a:r>
              <a:rPr lang="en"/>
              <a:t> Directive</a:t>
            </a:r>
            <a:endParaRPr/>
          </a:p>
          <a:p>
            <a:pPr indent="0" lvl="0" marL="0" rtl="0" algn="l">
              <a:spcBef>
                <a:spcPts val="0"/>
              </a:spcBef>
              <a:spcAft>
                <a:spcPts val="0"/>
              </a:spcAft>
              <a:buNone/>
            </a:pPr>
            <a:r>
              <a:rPr lang="en">
                <a:latin typeface="Courier New"/>
                <a:ea typeface="Courier New"/>
                <a:cs typeface="Courier New"/>
                <a:sym typeface="Courier New"/>
              </a:rPr>
              <a:t>isAuthenticated</a:t>
            </a:r>
            <a:endParaRPr>
              <a:latin typeface="Courier New"/>
              <a:ea typeface="Courier New"/>
              <a:cs typeface="Courier New"/>
              <a:sym typeface="Courier New"/>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766" name="Google Shape;766;p93"/>
          <p:cNvSpPr txBox="1"/>
          <p:nvPr>
            <p:ph idx="1" type="body"/>
          </p:nvPr>
        </p:nvSpPr>
        <p:spPr>
          <a:xfrm>
            <a:off x="678050" y="2705950"/>
            <a:ext cx="8132700" cy="1842900"/>
          </a:xfrm>
          <a:prstGeom prst="rect">
            <a:avLst/>
          </a:prstGeom>
        </p:spPr>
        <p:txBody>
          <a:bodyPr anchorCtr="0" anchor="t" bIns="91425" lIns="91425" spcFirstLastPara="1" rIns="91425" wrap="square" tIns="91425">
            <a:normAutofit fontScale="77500" lnSpcReduction="20000"/>
          </a:bodyPr>
          <a:lstStyle/>
          <a:p>
            <a:pPr indent="0" lvl="0" marL="0" rtl="0" algn="l">
              <a:spcBef>
                <a:spcPts val="0"/>
              </a:spcBef>
              <a:spcAft>
                <a:spcPts val="0"/>
              </a:spcAft>
              <a:buNone/>
            </a:pPr>
            <a:r>
              <a:rPr lang="en"/>
              <a:t>The isAuthenticated rule is the simplest authorization rule we can add. It means that any GraphQL operation that accesses a field or object protected by the isAuthenticated rule must have a valid JWT in the request header.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Let’s make use of the isAuthenticated authorization rule in our bookstore GraphQL API to protect the Subject type. Let’s say we want to make returning a book’s subjects a "premium" feature to encourage users to sign-up for our application. To do this we’ll make the following addition to our GraphQL type definitions, extending the Subject type:</a:t>
            </a:r>
            <a:endParaRPr/>
          </a:p>
        </p:txBody>
      </p:sp>
      <p:pic>
        <p:nvPicPr>
          <p:cNvPr id="767" name="Google Shape;767;p93"/>
          <p:cNvPicPr preferRelativeResize="0"/>
          <p:nvPr/>
        </p:nvPicPr>
        <p:blipFill>
          <a:blip r:embed="rId3">
            <a:alphaModFix/>
          </a:blip>
          <a:stretch>
            <a:fillRect/>
          </a:stretch>
        </p:blipFill>
        <p:spPr>
          <a:xfrm>
            <a:off x="1648138" y="1003513"/>
            <a:ext cx="5847724" cy="1509775"/>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1" name="Shape 771"/>
        <p:cNvGrpSpPr/>
        <p:nvPr/>
      </p:nvGrpSpPr>
      <p:grpSpPr>
        <a:xfrm>
          <a:off x="0" y="0"/>
          <a:ext cx="0" cy="0"/>
          <a:chOff x="0" y="0"/>
          <a:chExt cx="0" cy="0"/>
        </a:xfrm>
      </p:grpSpPr>
      <p:sp>
        <p:nvSpPr>
          <p:cNvPr id="772" name="Google Shape;772;p94"/>
          <p:cNvSpPr txBox="1"/>
          <p:nvPr>
            <p:ph type="title"/>
          </p:nvPr>
        </p:nvSpPr>
        <p:spPr>
          <a:xfrm>
            <a:off x="548550" y="172750"/>
            <a:ext cx="80469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The </a:t>
            </a:r>
            <a:r>
              <a:rPr lang="en">
                <a:latin typeface="Courier New"/>
                <a:ea typeface="Courier New"/>
                <a:cs typeface="Courier New"/>
                <a:sym typeface="Courier New"/>
              </a:rPr>
              <a:t>@auth</a:t>
            </a:r>
            <a:r>
              <a:rPr lang="en"/>
              <a:t> Directive</a:t>
            </a:r>
            <a:endParaRPr/>
          </a:p>
          <a:p>
            <a:pPr indent="0" lvl="0" marL="0" rtl="0" algn="l">
              <a:spcBef>
                <a:spcPts val="0"/>
              </a:spcBef>
              <a:spcAft>
                <a:spcPts val="0"/>
              </a:spcAft>
              <a:buNone/>
            </a:pPr>
            <a:r>
              <a:rPr lang="en">
                <a:latin typeface="Courier New"/>
                <a:ea typeface="Courier New"/>
                <a:cs typeface="Courier New"/>
                <a:sym typeface="Courier New"/>
              </a:rPr>
              <a:t>isAuthenticated</a:t>
            </a:r>
            <a:endParaRPr>
              <a:latin typeface="Courier New"/>
              <a:ea typeface="Courier New"/>
              <a:cs typeface="Courier New"/>
              <a:sym typeface="Courier New"/>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773" name="Google Shape;773;p94"/>
          <p:cNvPicPr preferRelativeResize="0"/>
          <p:nvPr/>
        </p:nvPicPr>
        <p:blipFill>
          <a:blip r:embed="rId3">
            <a:alphaModFix/>
          </a:blip>
          <a:stretch>
            <a:fillRect/>
          </a:stretch>
        </p:blipFill>
        <p:spPr>
          <a:xfrm>
            <a:off x="548550" y="1661000"/>
            <a:ext cx="3973079" cy="2211574"/>
          </a:xfrm>
          <a:prstGeom prst="rect">
            <a:avLst/>
          </a:prstGeom>
          <a:noFill/>
          <a:ln>
            <a:noFill/>
          </a:ln>
        </p:spPr>
      </p:pic>
      <p:pic>
        <p:nvPicPr>
          <p:cNvPr id="774" name="Google Shape;774;p94"/>
          <p:cNvPicPr preferRelativeResize="0"/>
          <p:nvPr/>
        </p:nvPicPr>
        <p:blipFill>
          <a:blip r:embed="rId4">
            <a:alphaModFix/>
          </a:blip>
          <a:stretch>
            <a:fillRect/>
          </a:stretch>
        </p:blipFill>
        <p:spPr>
          <a:xfrm>
            <a:off x="5042048" y="1661000"/>
            <a:ext cx="3962629" cy="2211565"/>
          </a:xfrm>
          <a:prstGeom prst="rect">
            <a:avLst/>
          </a:prstGeom>
          <a:noFill/>
          <a:ln>
            <a:noFill/>
          </a:ln>
        </p:spPr>
      </p:pic>
      <p:sp>
        <p:nvSpPr>
          <p:cNvPr id="775" name="Google Shape;775;p94"/>
          <p:cNvSpPr txBox="1"/>
          <p:nvPr/>
        </p:nvSpPr>
        <p:spPr>
          <a:xfrm>
            <a:off x="1294150" y="1215725"/>
            <a:ext cx="1640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Unauthenticated</a:t>
            </a:r>
            <a:endParaRPr/>
          </a:p>
        </p:txBody>
      </p:sp>
      <p:sp>
        <p:nvSpPr>
          <p:cNvPr id="776" name="Google Shape;776;p94"/>
          <p:cNvSpPr txBox="1"/>
          <p:nvPr/>
        </p:nvSpPr>
        <p:spPr>
          <a:xfrm>
            <a:off x="6172125" y="1152425"/>
            <a:ext cx="1640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Authenticated</a:t>
            </a:r>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0" name="Shape 780"/>
        <p:cNvGrpSpPr/>
        <p:nvPr/>
      </p:nvGrpSpPr>
      <p:grpSpPr>
        <a:xfrm>
          <a:off x="0" y="0"/>
          <a:ext cx="0" cy="0"/>
          <a:chOff x="0" y="0"/>
          <a:chExt cx="0" cy="0"/>
        </a:xfrm>
      </p:grpSpPr>
      <p:sp>
        <p:nvSpPr>
          <p:cNvPr id="781" name="Google Shape;781;p95"/>
          <p:cNvSpPr txBox="1"/>
          <p:nvPr>
            <p:ph type="title"/>
          </p:nvPr>
        </p:nvSpPr>
        <p:spPr>
          <a:xfrm>
            <a:off x="548550" y="172750"/>
            <a:ext cx="80469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The </a:t>
            </a:r>
            <a:r>
              <a:rPr lang="en">
                <a:latin typeface="Courier New"/>
                <a:ea typeface="Courier New"/>
                <a:cs typeface="Courier New"/>
                <a:sym typeface="Courier New"/>
              </a:rPr>
              <a:t>@auth</a:t>
            </a:r>
            <a:r>
              <a:rPr lang="en"/>
              <a:t> Directive</a:t>
            </a:r>
            <a:endParaRPr/>
          </a:p>
          <a:p>
            <a:pPr indent="0" lvl="0" marL="0" rtl="0" algn="l">
              <a:spcBef>
                <a:spcPts val="0"/>
              </a:spcBef>
              <a:spcAft>
                <a:spcPts val="0"/>
              </a:spcAft>
              <a:buNone/>
            </a:pPr>
            <a:r>
              <a:rPr lang="en">
                <a:latin typeface="Courier New"/>
                <a:ea typeface="Courier New"/>
                <a:cs typeface="Courier New"/>
                <a:sym typeface="Courier New"/>
              </a:rPr>
              <a:t>Roles</a:t>
            </a:r>
            <a:endParaRPr>
              <a:latin typeface="Courier New"/>
              <a:ea typeface="Courier New"/>
              <a:cs typeface="Courier New"/>
              <a:sym typeface="Courier New"/>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782" name="Google Shape;782;p95"/>
          <p:cNvSpPr txBox="1"/>
          <p:nvPr>
            <p:ph idx="1" type="body"/>
          </p:nvPr>
        </p:nvSpPr>
        <p:spPr>
          <a:xfrm>
            <a:off x="678050" y="2705950"/>
            <a:ext cx="8132700" cy="1842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Roles are the next type of authorization rule that we will explore. A JWT payload can include an array of "roles" that describe the permissions associated with the token.</a:t>
            </a:r>
            <a:endParaRPr/>
          </a:p>
        </p:txBody>
      </p:sp>
      <p:pic>
        <p:nvPicPr>
          <p:cNvPr id="783" name="Google Shape;783;p95"/>
          <p:cNvPicPr preferRelativeResize="0"/>
          <p:nvPr/>
        </p:nvPicPr>
        <p:blipFill>
          <a:blip r:embed="rId3">
            <a:alphaModFix/>
          </a:blip>
          <a:stretch>
            <a:fillRect/>
          </a:stretch>
        </p:blipFill>
        <p:spPr>
          <a:xfrm>
            <a:off x="1621988" y="1235223"/>
            <a:ext cx="5900025" cy="1044650"/>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7" name="Shape 787"/>
        <p:cNvGrpSpPr/>
        <p:nvPr/>
      </p:nvGrpSpPr>
      <p:grpSpPr>
        <a:xfrm>
          <a:off x="0" y="0"/>
          <a:ext cx="0" cy="0"/>
          <a:chOff x="0" y="0"/>
          <a:chExt cx="0" cy="0"/>
        </a:xfrm>
      </p:grpSpPr>
      <p:sp>
        <p:nvSpPr>
          <p:cNvPr id="788" name="Google Shape;788;p96"/>
          <p:cNvSpPr txBox="1"/>
          <p:nvPr>
            <p:ph type="title"/>
          </p:nvPr>
        </p:nvSpPr>
        <p:spPr>
          <a:xfrm>
            <a:off x="548550" y="172750"/>
            <a:ext cx="80469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The </a:t>
            </a:r>
            <a:r>
              <a:rPr lang="en">
                <a:latin typeface="Courier New"/>
                <a:ea typeface="Courier New"/>
                <a:cs typeface="Courier New"/>
                <a:sym typeface="Courier New"/>
              </a:rPr>
              <a:t>@auth</a:t>
            </a:r>
            <a:r>
              <a:rPr lang="en"/>
              <a:t> Directive</a:t>
            </a:r>
            <a:endParaRPr/>
          </a:p>
          <a:p>
            <a:pPr indent="0" lvl="0" marL="0" rtl="0" algn="l">
              <a:spcBef>
                <a:spcPts val="0"/>
              </a:spcBef>
              <a:spcAft>
                <a:spcPts val="0"/>
              </a:spcAft>
              <a:buNone/>
            </a:pPr>
            <a:r>
              <a:rPr lang="en">
                <a:latin typeface="Courier New"/>
                <a:ea typeface="Courier New"/>
                <a:cs typeface="Courier New"/>
                <a:sym typeface="Courier New"/>
              </a:rPr>
              <a:t>Allow</a:t>
            </a:r>
            <a:endParaRPr>
              <a:latin typeface="Courier New"/>
              <a:ea typeface="Courier New"/>
              <a:cs typeface="Courier New"/>
              <a:sym typeface="Courier New"/>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789" name="Google Shape;789;p96"/>
          <p:cNvSpPr txBox="1"/>
          <p:nvPr>
            <p:ph idx="1" type="body"/>
          </p:nvPr>
        </p:nvSpPr>
        <p:spPr>
          <a:xfrm>
            <a:off x="678050" y="2705950"/>
            <a:ext cx="8132700" cy="18429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a:t>A customer must not be able to view orders placed by other customers. Adding an Allow rule will allow us to protect orders from other nosy customers.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Here we add a rule to the Order type that a customer’s "sub" (the subject) claim in the JWT must match the username of the customer who placed the order.</a:t>
            </a:r>
            <a:endParaRPr/>
          </a:p>
        </p:txBody>
      </p:sp>
      <p:pic>
        <p:nvPicPr>
          <p:cNvPr id="790" name="Google Shape;790;p96"/>
          <p:cNvPicPr preferRelativeResize="0"/>
          <p:nvPr/>
        </p:nvPicPr>
        <p:blipFill>
          <a:blip r:embed="rId3">
            <a:alphaModFix/>
          </a:blip>
          <a:stretch>
            <a:fillRect/>
          </a:stretch>
        </p:blipFill>
        <p:spPr>
          <a:xfrm>
            <a:off x="977375" y="996875"/>
            <a:ext cx="7534050" cy="1523975"/>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4" name="Shape 794"/>
        <p:cNvGrpSpPr/>
        <p:nvPr/>
      </p:nvGrpSpPr>
      <p:grpSpPr>
        <a:xfrm>
          <a:off x="0" y="0"/>
          <a:ext cx="0" cy="0"/>
          <a:chOff x="0" y="0"/>
          <a:chExt cx="0" cy="0"/>
        </a:xfrm>
      </p:grpSpPr>
      <p:sp>
        <p:nvSpPr>
          <p:cNvPr id="795" name="Google Shape;795;p97"/>
          <p:cNvSpPr txBox="1"/>
          <p:nvPr>
            <p:ph type="title"/>
          </p:nvPr>
        </p:nvSpPr>
        <p:spPr>
          <a:xfrm>
            <a:off x="548550" y="172750"/>
            <a:ext cx="80469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The </a:t>
            </a:r>
            <a:r>
              <a:rPr lang="en">
                <a:latin typeface="Courier New"/>
                <a:ea typeface="Courier New"/>
                <a:cs typeface="Courier New"/>
                <a:sym typeface="Courier New"/>
              </a:rPr>
              <a:t>@auth</a:t>
            </a:r>
            <a:r>
              <a:rPr lang="en"/>
              <a:t> Directive</a:t>
            </a:r>
            <a:endParaRPr/>
          </a:p>
          <a:p>
            <a:pPr indent="0" lvl="0" marL="0" rtl="0" algn="l">
              <a:spcBef>
                <a:spcPts val="0"/>
              </a:spcBef>
              <a:spcAft>
                <a:spcPts val="0"/>
              </a:spcAft>
              <a:buNone/>
            </a:pPr>
            <a:r>
              <a:rPr lang="en">
                <a:latin typeface="Courier New"/>
                <a:ea typeface="Courier New"/>
                <a:cs typeface="Courier New"/>
                <a:sym typeface="Courier New"/>
              </a:rPr>
              <a:t>Allow</a:t>
            </a:r>
            <a:endParaRPr>
              <a:latin typeface="Courier New"/>
              <a:ea typeface="Courier New"/>
              <a:cs typeface="Courier New"/>
              <a:sym typeface="Courier New"/>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796" name="Google Shape;796;p97"/>
          <p:cNvPicPr preferRelativeResize="0"/>
          <p:nvPr/>
        </p:nvPicPr>
        <p:blipFill>
          <a:blip r:embed="rId3">
            <a:alphaModFix/>
          </a:blip>
          <a:stretch>
            <a:fillRect/>
          </a:stretch>
        </p:blipFill>
        <p:spPr>
          <a:xfrm>
            <a:off x="681825" y="1747525"/>
            <a:ext cx="3834624" cy="2130774"/>
          </a:xfrm>
          <a:prstGeom prst="rect">
            <a:avLst/>
          </a:prstGeom>
          <a:noFill/>
          <a:ln>
            <a:noFill/>
          </a:ln>
        </p:spPr>
      </p:pic>
      <p:pic>
        <p:nvPicPr>
          <p:cNvPr id="797" name="Google Shape;797;p97"/>
          <p:cNvPicPr preferRelativeResize="0"/>
          <p:nvPr/>
        </p:nvPicPr>
        <p:blipFill>
          <a:blip r:embed="rId4">
            <a:alphaModFix/>
          </a:blip>
          <a:stretch>
            <a:fillRect/>
          </a:stretch>
        </p:blipFill>
        <p:spPr>
          <a:xfrm>
            <a:off x="5080625" y="1747525"/>
            <a:ext cx="3675679" cy="2042443"/>
          </a:xfrm>
          <a:prstGeom prst="rect">
            <a:avLst/>
          </a:prstGeom>
          <a:noFill/>
          <a:ln>
            <a:noFill/>
          </a:ln>
        </p:spPr>
      </p:pic>
      <p:sp>
        <p:nvSpPr>
          <p:cNvPr id="798" name="Google Shape;798;p97"/>
          <p:cNvSpPr txBox="1"/>
          <p:nvPr/>
        </p:nvSpPr>
        <p:spPr>
          <a:xfrm>
            <a:off x="5346525" y="1254925"/>
            <a:ext cx="3249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Authenticated as user EmilEifrem7474</a:t>
            </a:r>
            <a:endParaRPr/>
          </a:p>
        </p:txBody>
      </p:sp>
      <p:sp>
        <p:nvSpPr>
          <p:cNvPr id="799" name="Google Shape;799;p97"/>
          <p:cNvSpPr txBox="1"/>
          <p:nvPr/>
        </p:nvSpPr>
        <p:spPr>
          <a:xfrm>
            <a:off x="974638" y="1283125"/>
            <a:ext cx="3249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Authenticated as user BookLover123</a:t>
            </a:r>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3" name="Shape 803"/>
        <p:cNvGrpSpPr/>
        <p:nvPr/>
      </p:nvGrpSpPr>
      <p:grpSpPr>
        <a:xfrm>
          <a:off x="0" y="0"/>
          <a:ext cx="0" cy="0"/>
          <a:chOff x="0" y="0"/>
          <a:chExt cx="0" cy="0"/>
        </a:xfrm>
      </p:grpSpPr>
      <p:sp>
        <p:nvSpPr>
          <p:cNvPr id="804" name="Google Shape;804;p98"/>
          <p:cNvSpPr txBox="1"/>
          <p:nvPr>
            <p:ph type="title"/>
          </p:nvPr>
        </p:nvSpPr>
        <p:spPr>
          <a:xfrm>
            <a:off x="548550" y="172750"/>
            <a:ext cx="80469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The </a:t>
            </a:r>
            <a:r>
              <a:rPr lang="en">
                <a:latin typeface="Courier New"/>
                <a:ea typeface="Courier New"/>
                <a:cs typeface="Courier New"/>
                <a:sym typeface="Courier New"/>
              </a:rPr>
              <a:t>@auth</a:t>
            </a:r>
            <a:r>
              <a:rPr lang="en"/>
              <a:t> Directive</a:t>
            </a:r>
            <a:endParaRPr/>
          </a:p>
          <a:p>
            <a:pPr indent="0" lvl="0" marL="0" rtl="0" algn="l">
              <a:spcBef>
                <a:spcPts val="0"/>
              </a:spcBef>
              <a:spcAft>
                <a:spcPts val="0"/>
              </a:spcAft>
              <a:buNone/>
            </a:pPr>
            <a:r>
              <a:rPr lang="en">
                <a:latin typeface="Courier New"/>
                <a:ea typeface="Courier New"/>
                <a:cs typeface="Courier New"/>
                <a:sym typeface="Courier New"/>
              </a:rPr>
              <a:t>Allow</a:t>
            </a:r>
            <a:endParaRPr>
              <a:latin typeface="Courier New"/>
              <a:ea typeface="Courier New"/>
              <a:cs typeface="Courier New"/>
              <a:sym typeface="Courier New"/>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805" name="Google Shape;805;p98"/>
          <p:cNvSpPr txBox="1"/>
          <p:nvPr>
            <p:ph idx="1" type="body"/>
          </p:nvPr>
        </p:nvSpPr>
        <p:spPr>
          <a:xfrm>
            <a:off x="678050" y="2705950"/>
            <a:ext cx="8132700" cy="1842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Of course we will also allow admins to have access to orders, so let’s update the rule to also grant access to any requests with the "admin" role</a:t>
            </a:r>
            <a:endParaRPr/>
          </a:p>
        </p:txBody>
      </p:sp>
      <p:pic>
        <p:nvPicPr>
          <p:cNvPr id="806" name="Google Shape;806;p98"/>
          <p:cNvPicPr preferRelativeResize="0"/>
          <p:nvPr/>
        </p:nvPicPr>
        <p:blipFill>
          <a:blip r:embed="rId3">
            <a:alphaModFix/>
          </a:blip>
          <a:stretch>
            <a:fillRect/>
          </a:stretch>
        </p:blipFill>
        <p:spPr>
          <a:xfrm>
            <a:off x="997788" y="1186900"/>
            <a:ext cx="7148425" cy="1166750"/>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0" name="Shape 810"/>
        <p:cNvGrpSpPr/>
        <p:nvPr/>
      </p:nvGrpSpPr>
      <p:grpSpPr>
        <a:xfrm>
          <a:off x="0" y="0"/>
          <a:ext cx="0" cy="0"/>
          <a:chOff x="0" y="0"/>
          <a:chExt cx="0" cy="0"/>
        </a:xfrm>
      </p:grpSpPr>
      <p:sp>
        <p:nvSpPr>
          <p:cNvPr id="811" name="Google Shape;811;p99"/>
          <p:cNvSpPr txBox="1"/>
          <p:nvPr>
            <p:ph type="title"/>
          </p:nvPr>
        </p:nvSpPr>
        <p:spPr>
          <a:xfrm>
            <a:off x="548550" y="172750"/>
            <a:ext cx="80469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The </a:t>
            </a:r>
            <a:r>
              <a:rPr lang="en">
                <a:latin typeface="Courier New"/>
                <a:ea typeface="Courier New"/>
                <a:cs typeface="Courier New"/>
                <a:sym typeface="Courier New"/>
              </a:rPr>
              <a:t>@auth</a:t>
            </a:r>
            <a:r>
              <a:rPr lang="en"/>
              <a:t> Directive</a:t>
            </a:r>
            <a:endParaRPr/>
          </a:p>
          <a:p>
            <a:pPr indent="0" lvl="0" marL="0" rtl="0" algn="l">
              <a:spcBef>
                <a:spcPts val="0"/>
              </a:spcBef>
              <a:spcAft>
                <a:spcPts val="0"/>
              </a:spcAft>
              <a:buNone/>
            </a:pPr>
            <a:r>
              <a:rPr lang="en">
                <a:latin typeface="Courier New"/>
                <a:ea typeface="Courier New"/>
                <a:cs typeface="Courier New"/>
                <a:sym typeface="Courier New"/>
              </a:rPr>
              <a:t>Where</a:t>
            </a:r>
            <a:endParaRPr>
              <a:latin typeface="Courier New"/>
              <a:ea typeface="Courier New"/>
              <a:cs typeface="Courier New"/>
              <a:sym typeface="Courier New"/>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812" name="Google Shape;812;p99"/>
          <p:cNvSpPr txBox="1"/>
          <p:nvPr>
            <p:ph idx="1" type="body"/>
          </p:nvPr>
        </p:nvSpPr>
        <p:spPr>
          <a:xfrm>
            <a:off x="678050" y="2705950"/>
            <a:ext cx="8132700" cy="1842900"/>
          </a:xfrm>
          <a:prstGeom prst="rect">
            <a:avLst/>
          </a:prstGeom>
        </p:spPr>
        <p:txBody>
          <a:bodyPr anchorCtr="0" anchor="t" bIns="91425" lIns="91425" spcFirstLastPara="1" rIns="91425" wrap="square" tIns="91425">
            <a:normAutofit fontScale="70000" lnSpcReduction="20000"/>
          </a:bodyPr>
          <a:lstStyle/>
          <a:p>
            <a:pPr indent="0" lvl="0" marL="0" rtl="0" algn="l">
              <a:spcBef>
                <a:spcPts val="0"/>
              </a:spcBef>
              <a:spcAft>
                <a:spcPts val="0"/>
              </a:spcAft>
              <a:buNone/>
            </a:pPr>
            <a:r>
              <a:rPr lang="en"/>
              <a:t>In the previous example the client was required to filter for orders that the customer had placed. We don’t always want to expect the client to include this filtering logic in the GraphQL query. In some cases we simply want to return whatever data the currently authenticated user has access to. For these cases we can use a Where authorization rule to apply a filter to the generated database queries - ensuring only the data the user has access to is returned.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want a user to only be able to view their own customer information. Here we add a rule to the Customer type that will apply a filter any time the customer type is accessed that filters for the currently authenticated customer by adding a predicate that matches the username property to the sub claim in the JWT.</a:t>
            </a:r>
            <a:endParaRPr/>
          </a:p>
        </p:txBody>
      </p:sp>
      <p:pic>
        <p:nvPicPr>
          <p:cNvPr id="813" name="Google Shape;813;p99"/>
          <p:cNvPicPr preferRelativeResize="0"/>
          <p:nvPr/>
        </p:nvPicPr>
        <p:blipFill>
          <a:blip r:embed="rId3">
            <a:alphaModFix/>
          </a:blip>
          <a:stretch>
            <a:fillRect/>
          </a:stretch>
        </p:blipFill>
        <p:spPr>
          <a:xfrm>
            <a:off x="1527213" y="1100325"/>
            <a:ext cx="6089575" cy="1381350"/>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7" name="Shape 817"/>
        <p:cNvGrpSpPr/>
        <p:nvPr/>
      </p:nvGrpSpPr>
      <p:grpSpPr>
        <a:xfrm>
          <a:off x="0" y="0"/>
          <a:ext cx="0" cy="0"/>
          <a:chOff x="0" y="0"/>
          <a:chExt cx="0" cy="0"/>
        </a:xfrm>
      </p:grpSpPr>
      <p:sp>
        <p:nvSpPr>
          <p:cNvPr id="818" name="Google Shape;818;p100"/>
          <p:cNvSpPr txBox="1"/>
          <p:nvPr>
            <p:ph type="title"/>
          </p:nvPr>
        </p:nvSpPr>
        <p:spPr>
          <a:xfrm>
            <a:off x="548550" y="172750"/>
            <a:ext cx="80469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The </a:t>
            </a:r>
            <a:r>
              <a:rPr lang="en">
                <a:latin typeface="Courier New"/>
                <a:ea typeface="Courier New"/>
                <a:cs typeface="Courier New"/>
                <a:sym typeface="Courier New"/>
              </a:rPr>
              <a:t>@auth</a:t>
            </a:r>
            <a:r>
              <a:rPr lang="en"/>
              <a:t> Directive</a:t>
            </a:r>
            <a:endParaRPr/>
          </a:p>
          <a:p>
            <a:pPr indent="0" lvl="0" marL="0" rtl="0" algn="l">
              <a:spcBef>
                <a:spcPts val="0"/>
              </a:spcBef>
              <a:spcAft>
                <a:spcPts val="0"/>
              </a:spcAft>
              <a:buNone/>
            </a:pPr>
            <a:r>
              <a:rPr lang="en">
                <a:latin typeface="Courier New"/>
                <a:ea typeface="Courier New"/>
                <a:cs typeface="Courier New"/>
                <a:sym typeface="Courier New"/>
              </a:rPr>
              <a:t>Where</a:t>
            </a:r>
            <a:endParaRPr>
              <a:latin typeface="Courier New"/>
              <a:ea typeface="Courier New"/>
              <a:cs typeface="Courier New"/>
              <a:sym typeface="Courier New"/>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819" name="Google Shape;819;p100"/>
          <p:cNvSpPr txBox="1"/>
          <p:nvPr>
            <p:ph idx="1" type="body"/>
          </p:nvPr>
        </p:nvSpPr>
        <p:spPr>
          <a:xfrm>
            <a:off x="678050" y="3621000"/>
            <a:ext cx="8132700" cy="927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150">
                <a:solidFill>
                  <a:srgbClr val="2D3748"/>
                </a:solidFill>
                <a:highlight>
                  <a:srgbClr val="FFFFFF"/>
                </a:highlight>
                <a:latin typeface="Open Sans"/>
                <a:ea typeface="Open Sans"/>
                <a:cs typeface="Open Sans"/>
                <a:sym typeface="Open Sans"/>
              </a:rPr>
              <a:t>Note that our query doesn’t specify which customer to return - we’re requesting all customers - but we only get back the customer that we have access to.</a:t>
            </a:r>
            <a:endParaRPr/>
          </a:p>
        </p:txBody>
      </p:sp>
      <p:pic>
        <p:nvPicPr>
          <p:cNvPr id="820" name="Google Shape;820;p100"/>
          <p:cNvPicPr preferRelativeResize="0"/>
          <p:nvPr/>
        </p:nvPicPr>
        <p:blipFill>
          <a:blip r:embed="rId3">
            <a:alphaModFix/>
          </a:blip>
          <a:stretch>
            <a:fillRect/>
          </a:stretch>
        </p:blipFill>
        <p:spPr>
          <a:xfrm>
            <a:off x="2504904" y="806350"/>
            <a:ext cx="4134200" cy="2311351"/>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4" name="Shape 824"/>
        <p:cNvGrpSpPr/>
        <p:nvPr/>
      </p:nvGrpSpPr>
      <p:grpSpPr>
        <a:xfrm>
          <a:off x="0" y="0"/>
          <a:ext cx="0" cy="0"/>
          <a:chOff x="0" y="0"/>
          <a:chExt cx="0" cy="0"/>
        </a:xfrm>
      </p:grpSpPr>
      <p:sp>
        <p:nvSpPr>
          <p:cNvPr id="825" name="Google Shape;825;p101"/>
          <p:cNvSpPr txBox="1"/>
          <p:nvPr>
            <p:ph type="title"/>
          </p:nvPr>
        </p:nvSpPr>
        <p:spPr>
          <a:xfrm>
            <a:off x="548550" y="172750"/>
            <a:ext cx="80469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The </a:t>
            </a:r>
            <a:r>
              <a:rPr lang="en">
                <a:latin typeface="Courier New"/>
                <a:ea typeface="Courier New"/>
                <a:cs typeface="Courier New"/>
                <a:sym typeface="Courier New"/>
              </a:rPr>
              <a:t>@auth</a:t>
            </a:r>
            <a:r>
              <a:rPr lang="en"/>
              <a:t> Directive</a:t>
            </a:r>
            <a:endParaRPr/>
          </a:p>
          <a:p>
            <a:pPr indent="0" lvl="0" marL="0" rtl="0" algn="l">
              <a:spcBef>
                <a:spcPts val="0"/>
              </a:spcBef>
              <a:spcAft>
                <a:spcPts val="0"/>
              </a:spcAft>
              <a:buNone/>
            </a:pPr>
            <a:r>
              <a:rPr lang="en">
                <a:latin typeface="Courier New"/>
                <a:ea typeface="Courier New"/>
                <a:cs typeface="Courier New"/>
                <a:sym typeface="Courier New"/>
              </a:rPr>
              <a:t>Bind</a:t>
            </a:r>
            <a:endParaRPr>
              <a:latin typeface="Courier New"/>
              <a:ea typeface="Courier New"/>
              <a:cs typeface="Courier New"/>
              <a:sym typeface="Courier New"/>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826" name="Google Shape;826;p101"/>
          <p:cNvSpPr txBox="1"/>
          <p:nvPr>
            <p:ph idx="1" type="body"/>
          </p:nvPr>
        </p:nvSpPr>
        <p:spPr>
          <a:xfrm>
            <a:off x="678050" y="2705950"/>
            <a:ext cx="8132700" cy="18429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en"/>
              <a:t>Bind allows us to specify connections that must exist in the graph when creating or updating data based on claims in the JWT.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want to add a rule that when creating a review, the review node is connected to the currently authenticated customer - we don’t want customers to be writing reviews on behalf of other users! This rule means the username of the author of a review must match the sub claim in the JWT when creating or updating reviews</a:t>
            </a:r>
            <a:endParaRPr/>
          </a:p>
        </p:txBody>
      </p:sp>
      <p:pic>
        <p:nvPicPr>
          <p:cNvPr id="827" name="Google Shape;827;p101"/>
          <p:cNvPicPr preferRelativeResize="0"/>
          <p:nvPr/>
        </p:nvPicPr>
        <p:blipFill>
          <a:blip r:embed="rId3">
            <a:alphaModFix/>
          </a:blip>
          <a:stretch>
            <a:fillRect/>
          </a:stretch>
        </p:blipFill>
        <p:spPr>
          <a:xfrm>
            <a:off x="447000" y="978800"/>
            <a:ext cx="8363751" cy="1267500"/>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1" name="Shape 831"/>
        <p:cNvGrpSpPr/>
        <p:nvPr/>
      </p:nvGrpSpPr>
      <p:grpSpPr>
        <a:xfrm>
          <a:off x="0" y="0"/>
          <a:ext cx="0" cy="0"/>
          <a:chOff x="0" y="0"/>
          <a:chExt cx="0" cy="0"/>
        </a:xfrm>
      </p:grpSpPr>
      <p:sp>
        <p:nvSpPr>
          <p:cNvPr id="832" name="Google Shape;832;p102"/>
          <p:cNvSpPr txBox="1"/>
          <p:nvPr>
            <p:ph type="title"/>
          </p:nvPr>
        </p:nvSpPr>
        <p:spPr>
          <a:xfrm>
            <a:off x="548550" y="172750"/>
            <a:ext cx="80469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The </a:t>
            </a:r>
            <a:r>
              <a:rPr lang="en">
                <a:latin typeface="Courier New"/>
                <a:ea typeface="Courier New"/>
                <a:cs typeface="Courier New"/>
                <a:sym typeface="Courier New"/>
              </a:rPr>
              <a:t>@auth</a:t>
            </a:r>
            <a:r>
              <a:rPr lang="en"/>
              <a:t> Directive</a:t>
            </a:r>
            <a:endParaRPr/>
          </a:p>
          <a:p>
            <a:pPr indent="0" lvl="0" marL="0" rtl="0" algn="l">
              <a:spcBef>
                <a:spcPts val="0"/>
              </a:spcBef>
              <a:spcAft>
                <a:spcPts val="0"/>
              </a:spcAft>
              <a:buNone/>
            </a:pPr>
            <a:r>
              <a:rPr lang="en">
                <a:latin typeface="Courier New"/>
                <a:ea typeface="Courier New"/>
                <a:cs typeface="Courier New"/>
                <a:sym typeface="Courier New"/>
              </a:rPr>
              <a:t>Bind</a:t>
            </a:r>
            <a:endParaRPr>
              <a:latin typeface="Courier New"/>
              <a:ea typeface="Courier New"/>
              <a:cs typeface="Courier New"/>
              <a:sym typeface="Courier New"/>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833" name="Google Shape;833;p102"/>
          <p:cNvSpPr txBox="1"/>
          <p:nvPr>
            <p:ph idx="1" type="body"/>
          </p:nvPr>
        </p:nvSpPr>
        <p:spPr>
          <a:xfrm>
            <a:off x="678050" y="3372650"/>
            <a:ext cx="8132700" cy="1176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If a customer tries to create a review and connect it to a customer other than themselves the mutation will return an error.</a:t>
            </a:r>
            <a:endParaRPr/>
          </a:p>
        </p:txBody>
      </p:sp>
      <p:pic>
        <p:nvPicPr>
          <p:cNvPr id="834" name="Google Shape;834;p102"/>
          <p:cNvPicPr preferRelativeResize="0"/>
          <p:nvPr/>
        </p:nvPicPr>
        <p:blipFill>
          <a:blip r:embed="rId3">
            <a:alphaModFix/>
          </a:blip>
          <a:stretch>
            <a:fillRect/>
          </a:stretch>
        </p:blipFill>
        <p:spPr>
          <a:xfrm>
            <a:off x="2845613" y="889200"/>
            <a:ext cx="3452777" cy="233970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31"/>
          <p:cNvSpPr txBox="1"/>
          <p:nvPr>
            <p:ph type="title"/>
          </p:nvPr>
        </p:nvSpPr>
        <p:spPr>
          <a:xfrm>
            <a:off x="678050" y="199500"/>
            <a:ext cx="80469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GraphQL Concepts - GraphQL Operations</a:t>
            </a:r>
            <a:endParaRPr/>
          </a:p>
        </p:txBody>
      </p:sp>
      <p:pic>
        <p:nvPicPr>
          <p:cNvPr id="240" name="Google Shape;240;p31"/>
          <p:cNvPicPr preferRelativeResize="0"/>
          <p:nvPr/>
        </p:nvPicPr>
        <p:blipFill>
          <a:blip r:embed="rId3">
            <a:alphaModFix/>
          </a:blip>
          <a:stretch>
            <a:fillRect/>
          </a:stretch>
        </p:blipFill>
        <p:spPr>
          <a:xfrm>
            <a:off x="601050" y="1180257"/>
            <a:ext cx="4389815" cy="3270842"/>
          </a:xfrm>
          <a:prstGeom prst="rect">
            <a:avLst/>
          </a:prstGeom>
          <a:noFill/>
          <a:ln>
            <a:noFill/>
          </a:ln>
        </p:spPr>
      </p:pic>
      <p:sp>
        <p:nvSpPr>
          <p:cNvPr id="241" name="Google Shape;241;p31"/>
          <p:cNvSpPr txBox="1"/>
          <p:nvPr>
            <p:ph idx="1" type="body"/>
          </p:nvPr>
        </p:nvSpPr>
        <p:spPr>
          <a:xfrm>
            <a:off x="5238750" y="878425"/>
            <a:ext cx="3640200" cy="3874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Each GraphQL operation is either a Query, Mutation, or Subscription.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8" name="Shape 838"/>
        <p:cNvGrpSpPr/>
        <p:nvPr/>
      </p:nvGrpSpPr>
      <p:grpSpPr>
        <a:xfrm>
          <a:off x="0" y="0"/>
          <a:ext cx="0" cy="0"/>
          <a:chOff x="0" y="0"/>
          <a:chExt cx="0" cy="0"/>
        </a:xfrm>
      </p:grpSpPr>
      <p:sp>
        <p:nvSpPr>
          <p:cNvPr id="839" name="Google Shape;839;p103"/>
          <p:cNvSpPr txBox="1"/>
          <p:nvPr>
            <p:ph type="title"/>
          </p:nvPr>
        </p:nvSpPr>
        <p:spPr>
          <a:xfrm>
            <a:off x="548550" y="172750"/>
            <a:ext cx="80469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The </a:t>
            </a:r>
            <a:r>
              <a:rPr lang="en">
                <a:latin typeface="Courier New"/>
                <a:ea typeface="Courier New"/>
                <a:cs typeface="Courier New"/>
                <a:sym typeface="Courier New"/>
              </a:rPr>
              <a:t>@auth</a:t>
            </a:r>
            <a:r>
              <a:rPr lang="en"/>
              <a:t> Directive</a:t>
            </a:r>
            <a:endParaRPr/>
          </a:p>
          <a:p>
            <a:pPr indent="0" lvl="0" marL="0" rtl="0" algn="l">
              <a:spcBef>
                <a:spcPts val="0"/>
              </a:spcBef>
              <a:spcAft>
                <a:spcPts val="0"/>
              </a:spcAft>
              <a:buNone/>
            </a:pPr>
            <a:r>
              <a:rPr lang="en">
                <a:latin typeface="Courier New"/>
                <a:ea typeface="Courier New"/>
                <a:cs typeface="Courier New"/>
                <a:sym typeface="Courier New"/>
              </a:rPr>
              <a:t>@cypher Directive Fields</a:t>
            </a:r>
            <a:endParaRPr>
              <a:latin typeface="Courier New"/>
              <a:ea typeface="Courier New"/>
              <a:cs typeface="Courier New"/>
              <a:sym typeface="Courier New"/>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840" name="Google Shape;840;p103"/>
          <p:cNvSpPr txBox="1"/>
          <p:nvPr>
            <p:ph idx="1" type="body"/>
          </p:nvPr>
        </p:nvSpPr>
        <p:spPr>
          <a:xfrm>
            <a:off x="678050" y="1545250"/>
            <a:ext cx="8132700" cy="30036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a:t>There are two ways to make use of authorization features when using the </a:t>
            </a:r>
            <a:r>
              <a:rPr lang="en">
                <a:latin typeface="Courier New"/>
                <a:ea typeface="Courier New"/>
                <a:cs typeface="Courier New"/>
                <a:sym typeface="Courier New"/>
              </a:rPr>
              <a:t>@cypher</a:t>
            </a:r>
            <a:r>
              <a:rPr lang="en"/>
              <a:t> schema directive:</a:t>
            </a:r>
            <a:endParaRPr/>
          </a:p>
          <a:p>
            <a:pPr indent="0" lvl="0" marL="0" rtl="0" algn="l">
              <a:spcBef>
                <a:spcPts val="0"/>
              </a:spcBef>
              <a:spcAft>
                <a:spcPts val="0"/>
              </a:spcAft>
              <a:buNone/>
            </a:pPr>
            <a:r>
              <a:t/>
            </a:r>
            <a:endParaRPr/>
          </a:p>
          <a:p>
            <a:pPr indent="-342900" lvl="0" marL="457200" rtl="0" algn="l">
              <a:spcBef>
                <a:spcPts val="0"/>
              </a:spcBef>
              <a:spcAft>
                <a:spcPts val="0"/>
              </a:spcAft>
              <a:buSzPts val="1800"/>
              <a:buAutoNum type="arabicParenR"/>
            </a:pPr>
            <a:r>
              <a:rPr lang="en"/>
              <a:t>Apply the authorization rules isAuthenticated and roles using the </a:t>
            </a:r>
            <a:r>
              <a:rPr lang="en">
                <a:latin typeface="Courier New"/>
                <a:ea typeface="Courier New"/>
                <a:cs typeface="Courier New"/>
                <a:sym typeface="Courier New"/>
              </a:rPr>
              <a:t>@auth</a:t>
            </a:r>
            <a:r>
              <a:rPr lang="en"/>
              <a:t> directive.</a:t>
            </a:r>
            <a:endParaRPr/>
          </a:p>
          <a:p>
            <a:pPr indent="-342900" lvl="0" marL="457200" rtl="0" algn="l">
              <a:spcBef>
                <a:spcPts val="0"/>
              </a:spcBef>
              <a:spcAft>
                <a:spcPts val="0"/>
              </a:spcAft>
              <a:buSzPts val="1800"/>
              <a:buAutoNum type="arabicParenR"/>
            </a:pPr>
            <a:r>
              <a:rPr lang="en"/>
              <a:t>Reference the JWT payload values in the Cypher query attached to a </a:t>
            </a:r>
            <a:r>
              <a:rPr lang="en">
                <a:latin typeface="Courier New"/>
                <a:ea typeface="Courier New"/>
                <a:cs typeface="Courier New"/>
                <a:sym typeface="Courier New"/>
              </a:rPr>
              <a:t>@cypher</a:t>
            </a:r>
            <a:r>
              <a:rPr lang="en"/>
              <a:t> schema directive.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Let’s make use of both of those aspects by adding a Query field that returns personalized recommendations for a customer!</a:t>
            </a:r>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4" name="Shape 844"/>
        <p:cNvGrpSpPr/>
        <p:nvPr/>
      </p:nvGrpSpPr>
      <p:grpSpPr>
        <a:xfrm>
          <a:off x="0" y="0"/>
          <a:ext cx="0" cy="0"/>
          <a:chOff x="0" y="0"/>
          <a:chExt cx="0" cy="0"/>
        </a:xfrm>
      </p:grpSpPr>
      <p:sp>
        <p:nvSpPr>
          <p:cNvPr id="845" name="Google Shape;845;p104"/>
          <p:cNvSpPr txBox="1"/>
          <p:nvPr>
            <p:ph type="title"/>
          </p:nvPr>
        </p:nvSpPr>
        <p:spPr>
          <a:xfrm>
            <a:off x="548550" y="172750"/>
            <a:ext cx="80469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The </a:t>
            </a:r>
            <a:r>
              <a:rPr lang="en">
                <a:latin typeface="Courier New"/>
                <a:ea typeface="Courier New"/>
                <a:cs typeface="Courier New"/>
                <a:sym typeface="Courier New"/>
              </a:rPr>
              <a:t>@auth</a:t>
            </a:r>
            <a:r>
              <a:rPr lang="en"/>
              <a:t> Directive</a:t>
            </a:r>
            <a:endParaRPr/>
          </a:p>
          <a:p>
            <a:pPr indent="0" lvl="0" marL="0" rtl="0" algn="l">
              <a:spcBef>
                <a:spcPts val="0"/>
              </a:spcBef>
              <a:spcAft>
                <a:spcPts val="0"/>
              </a:spcAft>
              <a:buNone/>
            </a:pPr>
            <a:r>
              <a:rPr lang="en">
                <a:latin typeface="Courier New"/>
                <a:ea typeface="Courier New"/>
                <a:cs typeface="Courier New"/>
                <a:sym typeface="Courier New"/>
              </a:rPr>
              <a:t>@cypher Directive Fields</a:t>
            </a:r>
            <a:endParaRPr>
              <a:latin typeface="Courier New"/>
              <a:ea typeface="Courier New"/>
              <a:cs typeface="Courier New"/>
              <a:sym typeface="Courier New"/>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846" name="Google Shape;846;p104"/>
          <p:cNvSpPr txBox="1"/>
          <p:nvPr>
            <p:ph idx="1" type="body"/>
          </p:nvPr>
        </p:nvSpPr>
        <p:spPr>
          <a:xfrm>
            <a:off x="678050" y="3372650"/>
            <a:ext cx="8132700" cy="1176300"/>
          </a:xfrm>
          <a:prstGeom prst="rect">
            <a:avLst/>
          </a:prstGeom>
        </p:spPr>
        <p:txBody>
          <a:bodyPr anchorCtr="0" anchor="t" bIns="91425" lIns="91425" spcFirstLastPara="1" rIns="91425" wrap="square" tIns="91425">
            <a:normAutofit fontScale="77500"/>
          </a:bodyPr>
          <a:lstStyle/>
          <a:p>
            <a:pPr indent="0" lvl="0" marL="0" rtl="0" algn="l">
              <a:spcBef>
                <a:spcPts val="0"/>
              </a:spcBef>
              <a:spcAft>
                <a:spcPts val="0"/>
              </a:spcAft>
              <a:buNone/>
            </a:pPr>
            <a:r>
              <a:rPr lang="en"/>
              <a:t>In our Cypher query we’ll have access to a $auth.jwt parameter that represents the payload of the JWT. We’ll use that value to look up the currently authenticated customer by username, then traverse the graph to find relevant recommendations based on their purchase history. We’ll also include the isAuthenticated rule since we only want authenticated customers to use this Query field.</a:t>
            </a:r>
            <a:endParaRPr/>
          </a:p>
        </p:txBody>
      </p:sp>
      <p:pic>
        <p:nvPicPr>
          <p:cNvPr id="847" name="Google Shape;847;p104"/>
          <p:cNvPicPr preferRelativeResize="0"/>
          <p:nvPr/>
        </p:nvPicPr>
        <p:blipFill>
          <a:blip r:embed="rId3">
            <a:alphaModFix/>
          </a:blip>
          <a:stretch>
            <a:fillRect/>
          </a:stretch>
        </p:blipFill>
        <p:spPr>
          <a:xfrm>
            <a:off x="1238400" y="1016525"/>
            <a:ext cx="7012000" cy="2247875"/>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1" name="Shape 851"/>
        <p:cNvGrpSpPr/>
        <p:nvPr/>
      </p:nvGrpSpPr>
      <p:grpSpPr>
        <a:xfrm>
          <a:off x="0" y="0"/>
          <a:ext cx="0" cy="0"/>
          <a:chOff x="0" y="0"/>
          <a:chExt cx="0" cy="0"/>
        </a:xfrm>
      </p:grpSpPr>
      <p:sp>
        <p:nvSpPr>
          <p:cNvPr id="852" name="Google Shape;852;p105"/>
          <p:cNvSpPr txBox="1"/>
          <p:nvPr>
            <p:ph type="title"/>
          </p:nvPr>
        </p:nvSpPr>
        <p:spPr>
          <a:xfrm>
            <a:off x="548550" y="172750"/>
            <a:ext cx="80469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The </a:t>
            </a:r>
            <a:r>
              <a:rPr lang="en">
                <a:latin typeface="Courier New"/>
                <a:ea typeface="Courier New"/>
                <a:cs typeface="Courier New"/>
                <a:sym typeface="Courier New"/>
              </a:rPr>
              <a:t>@auth</a:t>
            </a:r>
            <a:r>
              <a:rPr lang="en"/>
              <a:t> Directive</a:t>
            </a:r>
            <a:endParaRPr/>
          </a:p>
          <a:p>
            <a:pPr indent="0" lvl="0" marL="0" rtl="0" algn="l">
              <a:spcBef>
                <a:spcPts val="0"/>
              </a:spcBef>
              <a:spcAft>
                <a:spcPts val="0"/>
              </a:spcAft>
              <a:buNone/>
            </a:pPr>
            <a:r>
              <a:rPr lang="en">
                <a:latin typeface="Courier New"/>
                <a:ea typeface="Courier New"/>
                <a:cs typeface="Courier New"/>
                <a:sym typeface="Courier New"/>
              </a:rPr>
              <a:t>@cypher Directive Fields</a:t>
            </a:r>
            <a:endParaRPr>
              <a:latin typeface="Courier New"/>
              <a:ea typeface="Courier New"/>
              <a:cs typeface="Courier New"/>
              <a:sym typeface="Courier New"/>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853" name="Google Shape;853;p105"/>
          <p:cNvSpPr txBox="1"/>
          <p:nvPr>
            <p:ph idx="1" type="body"/>
          </p:nvPr>
        </p:nvSpPr>
        <p:spPr>
          <a:xfrm>
            <a:off x="670675" y="4319375"/>
            <a:ext cx="8132700" cy="766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pic>
        <p:nvPicPr>
          <p:cNvPr id="854" name="Google Shape;854;p105"/>
          <p:cNvPicPr preferRelativeResize="0"/>
          <p:nvPr/>
        </p:nvPicPr>
        <p:blipFill>
          <a:blip r:embed="rId3">
            <a:alphaModFix/>
          </a:blip>
          <a:stretch>
            <a:fillRect/>
          </a:stretch>
        </p:blipFill>
        <p:spPr>
          <a:xfrm>
            <a:off x="1344725" y="1206900"/>
            <a:ext cx="6454548" cy="3583400"/>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8" name="Shape 858"/>
        <p:cNvGrpSpPr/>
        <p:nvPr/>
      </p:nvGrpSpPr>
      <p:grpSpPr>
        <a:xfrm>
          <a:off x="0" y="0"/>
          <a:ext cx="0" cy="0"/>
          <a:chOff x="0" y="0"/>
          <a:chExt cx="0" cy="0"/>
        </a:xfrm>
      </p:grpSpPr>
      <p:sp>
        <p:nvSpPr>
          <p:cNvPr id="859" name="Google Shape;859;p106"/>
          <p:cNvSpPr txBox="1"/>
          <p:nvPr>
            <p:ph type="title"/>
          </p:nvPr>
        </p:nvSpPr>
        <p:spPr>
          <a:xfrm>
            <a:off x="678050" y="368825"/>
            <a:ext cx="80469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Exercise: Authorization</a:t>
            </a:r>
            <a:endParaRPr/>
          </a:p>
        </p:txBody>
      </p:sp>
      <p:sp>
        <p:nvSpPr>
          <p:cNvPr id="860" name="Google Shape;860;p106"/>
          <p:cNvSpPr txBox="1"/>
          <p:nvPr>
            <p:ph idx="1" type="body"/>
          </p:nvPr>
        </p:nvSpPr>
        <p:spPr>
          <a:xfrm>
            <a:off x="678050" y="1068425"/>
            <a:ext cx="6747000" cy="3480300"/>
          </a:xfrm>
          <a:prstGeom prst="rect">
            <a:avLst/>
          </a:prstGeom>
          <a:ln cap="flat" cmpd="sng" w="9525">
            <a:solidFill>
              <a:srgbClr val="000000"/>
            </a:solidFill>
            <a:prstDash val="solid"/>
            <a:round/>
            <a:headEnd len="sm" w="sm" type="none"/>
            <a:tailEnd len="sm" w="sm" type="none"/>
          </a:ln>
        </p:spPr>
        <p:txBody>
          <a:bodyPr anchorCtr="0" anchor="t" bIns="91425" lIns="91425" spcFirstLastPara="1" rIns="91425" wrap="square" tIns="91425">
            <a:normAutofit fontScale="85000" lnSpcReduction="20000"/>
          </a:bodyPr>
          <a:lstStyle/>
          <a:p>
            <a:pPr indent="-325755" lvl="0" marL="457200" rtl="0" algn="l">
              <a:spcBef>
                <a:spcPts val="0"/>
              </a:spcBef>
              <a:spcAft>
                <a:spcPts val="0"/>
              </a:spcAft>
              <a:buSzPct val="100000"/>
              <a:buChar char="●"/>
            </a:pPr>
            <a:r>
              <a:rPr lang="en"/>
              <a:t>Open </a:t>
            </a:r>
            <a:r>
              <a:rPr lang="en" u="sng">
                <a:solidFill>
                  <a:schemeClr val="hlink"/>
                </a:solidFill>
                <a:hlinkClick r:id="rId3"/>
              </a:rPr>
              <a:t>this Codesandbox</a:t>
            </a:r>
            <a:r>
              <a:rPr lang="en"/>
              <a:t> which includes the authorization rules defined above</a:t>
            </a:r>
            <a:endParaRPr/>
          </a:p>
          <a:p>
            <a:pPr indent="-325755" lvl="0" marL="457200" rtl="0" algn="l">
              <a:spcBef>
                <a:spcPts val="0"/>
              </a:spcBef>
              <a:spcAft>
                <a:spcPts val="0"/>
              </a:spcAft>
              <a:buSzPct val="100000"/>
              <a:buChar char="●"/>
            </a:pPr>
            <a:r>
              <a:rPr lang="en"/>
              <a:t>Using this admin token create a new user and an order for this user (be sure to include at least one book in the order!):</a:t>
            </a:r>
            <a:endParaRPr/>
          </a:p>
          <a:p>
            <a:pPr indent="0" lvl="0" marL="0" rtl="0" algn="l">
              <a:spcBef>
                <a:spcPts val="0"/>
              </a:spcBef>
              <a:spcAft>
                <a:spcPts val="0"/>
              </a:spcAft>
              <a:buNone/>
            </a:pPr>
            <a:r>
              <a:t/>
            </a:r>
            <a:endParaRPr/>
          </a:p>
          <a:p>
            <a:pPr indent="0" lvl="0" marL="0" rtl="0" algn="l">
              <a:spcBef>
                <a:spcPts val="0"/>
              </a:spcBef>
              <a:spcAft>
                <a:spcPts val="0"/>
              </a:spcAft>
              <a:buNone/>
            </a:pPr>
            <a:r>
              <a:rPr lang="en" sz="1000"/>
              <a:t>eyJhbGciOiJIUzI1NiIsInR5cCI6IkpXVCJ9.eyJzdWIiOiJCb2JMb2JsYXc3Njg3Iiwicm9sZXMiOlsiYWRtaW4iXSwiaWF0IjoxNTE2MjM5MDIyfQ.f2GKIu31gz39fMJwj5_byFCMDPDy3ncdWOIhhqcwBxk</a:t>
            </a:r>
            <a:endParaRPr/>
          </a:p>
          <a:p>
            <a:pPr indent="0" lvl="0" marL="0" rtl="0" algn="l">
              <a:spcBef>
                <a:spcPts val="0"/>
              </a:spcBef>
              <a:spcAft>
                <a:spcPts val="0"/>
              </a:spcAft>
              <a:buNone/>
            </a:pPr>
            <a:r>
              <a:t/>
            </a:r>
            <a:endParaRPr/>
          </a:p>
          <a:p>
            <a:pPr indent="-325755" lvl="0" marL="457200" rtl="0" algn="l">
              <a:spcBef>
                <a:spcPts val="0"/>
              </a:spcBef>
              <a:spcAft>
                <a:spcPts val="0"/>
              </a:spcAft>
              <a:buSzPct val="100000"/>
              <a:buChar char="●"/>
            </a:pPr>
            <a:r>
              <a:rPr lang="en"/>
              <a:t>Generate a JWT token for your new user using </a:t>
            </a:r>
            <a:r>
              <a:rPr lang="en" u="sng">
                <a:solidFill>
                  <a:schemeClr val="hlink"/>
                </a:solidFill>
                <a:hlinkClick r:id="rId4"/>
              </a:rPr>
              <a:t>jwt.io</a:t>
            </a:r>
            <a:endParaRPr/>
          </a:p>
          <a:p>
            <a:pPr indent="-314960" lvl="1" marL="914400" rtl="0" algn="l">
              <a:spcBef>
                <a:spcPts val="0"/>
              </a:spcBef>
              <a:spcAft>
                <a:spcPts val="0"/>
              </a:spcAft>
              <a:buSzPct val="100000"/>
              <a:buChar char="○"/>
            </a:pPr>
            <a:r>
              <a:rPr lang="en"/>
              <a:t>Be sure to use this JWT secret when creating the token:</a:t>
            </a:r>
            <a:endParaRPr/>
          </a:p>
          <a:p>
            <a:pPr indent="0" lvl="0" marL="914400" rtl="0" algn="l">
              <a:spcBef>
                <a:spcPts val="0"/>
              </a:spcBef>
              <a:spcAft>
                <a:spcPts val="0"/>
              </a:spcAft>
              <a:buNone/>
            </a:pPr>
            <a:r>
              <a:rPr lang="en" sz="1600">
                <a:latin typeface="Courier New"/>
                <a:ea typeface="Courier New"/>
                <a:cs typeface="Courier New"/>
                <a:sym typeface="Courier New"/>
              </a:rPr>
              <a:t>dFt8QaYykR6PauvxcyKVXKauxvQuWQTc</a:t>
            </a:r>
            <a:endParaRPr>
              <a:latin typeface="Courier New"/>
              <a:ea typeface="Courier New"/>
              <a:cs typeface="Courier New"/>
              <a:sym typeface="Courier New"/>
            </a:endParaRPr>
          </a:p>
          <a:p>
            <a:pPr indent="-325755" lvl="0" marL="457200" rtl="0" algn="l">
              <a:spcBef>
                <a:spcPts val="0"/>
              </a:spcBef>
              <a:spcAft>
                <a:spcPts val="0"/>
              </a:spcAft>
              <a:buSzPct val="100000"/>
              <a:buChar char="●"/>
            </a:pPr>
            <a:r>
              <a:rPr lang="en"/>
              <a:t>Next, use this token to add a review for the book purchased by this user.</a:t>
            </a:r>
            <a:endParaRPr/>
          </a:p>
          <a:p>
            <a:pPr indent="-325755" lvl="0" marL="457200" rtl="0" algn="l">
              <a:spcBef>
                <a:spcPts val="0"/>
              </a:spcBef>
              <a:spcAft>
                <a:spcPts val="0"/>
              </a:spcAft>
              <a:buSzPct val="100000"/>
              <a:buChar char="●"/>
            </a:pPr>
            <a:r>
              <a:rPr lang="en"/>
              <a:t>Finally, write a query to view the customer’s details, including their order history and their reviews.</a:t>
            </a:r>
            <a:endParaRPr/>
          </a:p>
        </p:txBody>
      </p:sp>
      <p:grpSp>
        <p:nvGrpSpPr>
          <p:cNvPr id="861" name="Google Shape;861;p106"/>
          <p:cNvGrpSpPr/>
          <p:nvPr/>
        </p:nvGrpSpPr>
        <p:grpSpPr>
          <a:xfrm>
            <a:off x="7135750" y="222900"/>
            <a:ext cx="1722900" cy="615600"/>
            <a:chOff x="6764575" y="203025"/>
            <a:chExt cx="1722900" cy="615600"/>
          </a:xfrm>
        </p:grpSpPr>
        <p:sp>
          <p:nvSpPr>
            <p:cNvPr id="862" name="Google Shape;862;p106"/>
            <p:cNvSpPr txBox="1"/>
            <p:nvPr/>
          </p:nvSpPr>
          <p:spPr>
            <a:xfrm>
              <a:off x="6764575" y="203025"/>
              <a:ext cx="1722900" cy="615600"/>
            </a:xfrm>
            <a:prstGeom prst="rect">
              <a:avLst/>
            </a:prstGeom>
            <a:solidFill>
              <a:schemeClr val="lt2"/>
            </a:solidFill>
            <a:ln cap="flat" cmpd="sng" w="1905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t>Hands-On </a:t>
              </a:r>
              <a:endParaRPr/>
            </a:p>
            <a:p>
              <a:pPr indent="0" lvl="0" marL="0" rtl="0" algn="l">
                <a:spcBef>
                  <a:spcPts val="0"/>
                </a:spcBef>
                <a:spcAft>
                  <a:spcPts val="0"/>
                </a:spcAft>
                <a:buNone/>
              </a:pPr>
              <a:r>
                <a:rPr lang="en"/>
                <a:t>Exercise</a:t>
              </a:r>
              <a:endParaRPr/>
            </a:p>
          </p:txBody>
        </p:sp>
        <p:pic>
          <p:nvPicPr>
            <p:cNvPr id="863" name="Google Shape;863;p106"/>
            <p:cNvPicPr preferRelativeResize="0"/>
            <p:nvPr/>
          </p:nvPicPr>
          <p:blipFill rotWithShape="1">
            <a:blip r:embed="rId5">
              <a:alphaModFix/>
            </a:blip>
            <a:srcRect b="0" l="0" r="0" t="0"/>
            <a:stretch/>
          </p:blipFill>
          <p:spPr>
            <a:xfrm>
              <a:off x="7843575" y="259875"/>
              <a:ext cx="501901" cy="501901"/>
            </a:xfrm>
            <a:prstGeom prst="rect">
              <a:avLst/>
            </a:prstGeom>
            <a:noFill/>
            <a:ln>
              <a:noFill/>
            </a:ln>
          </p:spPr>
        </p:pic>
      </p:gr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7" name="Shape 867"/>
        <p:cNvGrpSpPr/>
        <p:nvPr/>
      </p:nvGrpSpPr>
      <p:grpSpPr>
        <a:xfrm>
          <a:off x="0" y="0"/>
          <a:ext cx="0" cy="0"/>
          <a:chOff x="0" y="0"/>
          <a:chExt cx="0" cy="0"/>
        </a:xfrm>
      </p:grpSpPr>
      <p:sp>
        <p:nvSpPr>
          <p:cNvPr id="868" name="Google Shape;868;p107"/>
          <p:cNvSpPr txBox="1"/>
          <p:nvPr>
            <p:ph type="title"/>
          </p:nvPr>
        </p:nvSpPr>
        <p:spPr>
          <a:xfrm>
            <a:off x="678050" y="368825"/>
            <a:ext cx="80469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Other</a:t>
            </a:r>
            <a:endParaRPr/>
          </a:p>
        </p:txBody>
      </p:sp>
      <p:sp>
        <p:nvSpPr>
          <p:cNvPr id="869" name="Google Shape;869;p107"/>
          <p:cNvSpPr txBox="1"/>
          <p:nvPr>
            <p:ph idx="1" type="body"/>
          </p:nvPr>
        </p:nvSpPr>
        <p:spPr>
          <a:xfrm>
            <a:off x="678050" y="1068425"/>
            <a:ext cx="8132700" cy="34803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Working with </a:t>
            </a:r>
            <a:r>
              <a:rPr lang="en" u="sng">
                <a:solidFill>
                  <a:schemeClr val="hlink"/>
                </a:solidFill>
                <a:hlinkClick r:id="rId3"/>
              </a:rPr>
              <a:t>unions &amp; interfaces</a:t>
            </a:r>
            <a:endParaRPr/>
          </a:p>
          <a:p>
            <a:pPr indent="-342900" lvl="0" marL="457200" rtl="0" algn="l">
              <a:spcBef>
                <a:spcPts val="0"/>
              </a:spcBef>
              <a:spcAft>
                <a:spcPts val="0"/>
              </a:spcAft>
              <a:buSzPts val="1800"/>
              <a:buChar char="●"/>
            </a:pPr>
            <a:r>
              <a:rPr lang="en"/>
              <a:t>The </a:t>
            </a:r>
            <a:r>
              <a:rPr lang="en" u="sng">
                <a:solidFill>
                  <a:schemeClr val="hlink"/>
                </a:solidFill>
                <a:hlinkClick r:id="rId4"/>
              </a:rPr>
              <a:t>Neo4j GraphQL OGM</a:t>
            </a:r>
            <a:endParaRPr/>
          </a:p>
          <a:p>
            <a:pPr indent="-342900" lvl="0" marL="457200" rtl="0" algn="l">
              <a:spcBef>
                <a:spcPts val="0"/>
              </a:spcBef>
              <a:spcAft>
                <a:spcPts val="0"/>
              </a:spcAft>
              <a:buSzPts val="1800"/>
              <a:buChar char="●"/>
            </a:pPr>
            <a:r>
              <a:rPr lang="en"/>
              <a:t>Working with </a:t>
            </a:r>
            <a:r>
              <a:rPr lang="en" u="sng">
                <a:solidFill>
                  <a:schemeClr val="hlink"/>
                </a:solidFill>
                <a:hlinkClick r:id="rId5"/>
              </a:rPr>
              <a:t>relationship properties</a:t>
            </a:r>
            <a:endParaRPr/>
          </a:p>
          <a:p>
            <a:pPr indent="-342900" lvl="0" marL="457200" rtl="0" algn="l">
              <a:spcBef>
                <a:spcPts val="0"/>
              </a:spcBef>
              <a:spcAft>
                <a:spcPts val="0"/>
              </a:spcAft>
              <a:buSzPts val="1800"/>
              <a:buChar char="●"/>
            </a:pPr>
            <a:r>
              <a:rPr lang="en"/>
              <a:t>...</a:t>
            </a:r>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3" name="Shape 873"/>
        <p:cNvGrpSpPr/>
        <p:nvPr/>
      </p:nvGrpSpPr>
      <p:grpSpPr>
        <a:xfrm>
          <a:off x="0" y="0"/>
          <a:ext cx="0" cy="0"/>
          <a:chOff x="0" y="0"/>
          <a:chExt cx="0" cy="0"/>
        </a:xfrm>
      </p:grpSpPr>
      <p:sp>
        <p:nvSpPr>
          <p:cNvPr id="874" name="Google Shape;874;p108"/>
          <p:cNvSpPr txBox="1"/>
          <p:nvPr>
            <p:ph type="title"/>
          </p:nvPr>
        </p:nvSpPr>
        <p:spPr>
          <a:xfrm>
            <a:off x="678050" y="368825"/>
            <a:ext cx="80469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Resources</a:t>
            </a:r>
            <a:endParaRPr/>
          </a:p>
        </p:txBody>
      </p:sp>
      <p:sp>
        <p:nvSpPr>
          <p:cNvPr id="875" name="Google Shape;875;p108"/>
          <p:cNvSpPr txBox="1"/>
          <p:nvPr>
            <p:ph idx="1" type="body"/>
          </p:nvPr>
        </p:nvSpPr>
        <p:spPr>
          <a:xfrm>
            <a:off x="678050" y="1068425"/>
            <a:ext cx="8132700" cy="34803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Slides: </a:t>
            </a:r>
            <a:endParaRPr/>
          </a:p>
          <a:p>
            <a:pPr indent="-330200" lvl="1" marL="914400" rtl="0" algn="l">
              <a:spcBef>
                <a:spcPts val="0"/>
              </a:spcBef>
              <a:spcAft>
                <a:spcPts val="0"/>
              </a:spcAft>
              <a:buSzPts val="1600"/>
              <a:buChar char="○"/>
            </a:pPr>
            <a:r>
              <a:rPr lang="en" u="sng">
                <a:solidFill>
                  <a:schemeClr val="hlink"/>
                </a:solidFill>
                <a:hlinkClick r:id="rId3"/>
              </a:rPr>
              <a:t>dev.neo4j.com/graphql-workshop</a:t>
            </a:r>
            <a:endParaRPr/>
          </a:p>
          <a:p>
            <a:pPr indent="-342900" lvl="0" marL="457200" rtl="0" algn="l">
              <a:spcBef>
                <a:spcPts val="0"/>
              </a:spcBef>
              <a:spcAft>
                <a:spcPts val="0"/>
              </a:spcAft>
              <a:buSzPts val="1800"/>
              <a:buChar char="●"/>
            </a:pPr>
            <a:r>
              <a:rPr lang="en"/>
              <a:t>Neo4j GraphQL Library Docs</a:t>
            </a:r>
            <a:endParaRPr/>
          </a:p>
          <a:p>
            <a:pPr indent="-330200" lvl="1" marL="914400" rtl="0" algn="l">
              <a:spcBef>
                <a:spcPts val="0"/>
              </a:spcBef>
              <a:spcAft>
                <a:spcPts val="0"/>
              </a:spcAft>
              <a:buSzPts val="1600"/>
              <a:buChar char="○"/>
            </a:pPr>
            <a:r>
              <a:rPr lang="en" u="sng">
                <a:solidFill>
                  <a:schemeClr val="hlink"/>
                </a:solidFill>
                <a:hlinkClick r:id="rId4"/>
              </a:rPr>
              <a:t>neo4j.com/docs/graphql-manual/current/</a:t>
            </a:r>
            <a:endParaRPr/>
          </a:p>
          <a:p>
            <a:pPr indent="-342900" lvl="0" marL="457200" rtl="0" algn="l">
              <a:spcBef>
                <a:spcPts val="0"/>
              </a:spcBef>
              <a:spcAft>
                <a:spcPts val="0"/>
              </a:spcAft>
              <a:buSzPts val="1800"/>
              <a:buChar char="●"/>
            </a:pPr>
            <a:r>
              <a:rPr lang="en"/>
              <a:t>Neo4j GraphQL Library Overview Page</a:t>
            </a:r>
            <a:endParaRPr/>
          </a:p>
          <a:p>
            <a:pPr indent="-330200" lvl="1" marL="914400" rtl="0" algn="l">
              <a:spcBef>
                <a:spcPts val="0"/>
              </a:spcBef>
              <a:spcAft>
                <a:spcPts val="0"/>
              </a:spcAft>
              <a:buSzPts val="1600"/>
              <a:buChar char="○"/>
            </a:pPr>
            <a:r>
              <a:rPr lang="en" u="sng">
                <a:solidFill>
                  <a:schemeClr val="hlink"/>
                </a:solidFill>
                <a:hlinkClick r:id="rId5"/>
              </a:rPr>
              <a:t>neo4j.com/product/graphql-library/</a:t>
            </a:r>
            <a:endParaRPr/>
          </a:p>
          <a:p>
            <a:pPr indent="-342900" lvl="0" marL="457200" rtl="0" algn="l">
              <a:spcBef>
                <a:spcPts val="0"/>
              </a:spcBef>
              <a:spcAft>
                <a:spcPts val="0"/>
              </a:spcAft>
              <a:buSzPts val="1800"/>
              <a:buChar char="●"/>
            </a:pPr>
            <a:r>
              <a:rPr lang="en"/>
              <a:t>Graph Academy Training</a:t>
            </a:r>
            <a:endParaRPr/>
          </a:p>
          <a:p>
            <a:pPr indent="-330200" lvl="1" marL="914400" rtl="0" algn="l">
              <a:spcBef>
                <a:spcPts val="0"/>
              </a:spcBef>
              <a:spcAft>
                <a:spcPts val="0"/>
              </a:spcAft>
              <a:buSzPts val="1600"/>
              <a:buChar char="○"/>
            </a:pPr>
            <a:r>
              <a:rPr lang="en" u="sng">
                <a:solidFill>
                  <a:schemeClr val="hlink"/>
                </a:solidFill>
                <a:hlinkClick r:id="rId6"/>
              </a:rPr>
              <a:t>neo4j.com/graphacademy/training-graphql-apis/enrollment/</a:t>
            </a:r>
            <a:endParaRPr/>
          </a:p>
          <a:p>
            <a:pPr indent="-342900" lvl="0" marL="457200" rtl="0" algn="l">
              <a:spcBef>
                <a:spcPts val="0"/>
              </a:spcBef>
              <a:spcAft>
                <a:spcPts val="0"/>
              </a:spcAft>
              <a:buClr>
                <a:schemeClr val="dk1"/>
              </a:buClr>
              <a:buSzPts val="1800"/>
              <a:buChar char="●"/>
            </a:pPr>
            <a:r>
              <a:rPr lang="en">
                <a:solidFill>
                  <a:schemeClr val="dk1"/>
                </a:solidFill>
              </a:rPr>
              <a:t>GRANDstack Starter Project</a:t>
            </a:r>
            <a:endParaRPr>
              <a:solidFill>
                <a:schemeClr val="dk1"/>
              </a:solidFill>
            </a:endParaRPr>
          </a:p>
          <a:p>
            <a:pPr indent="-330200" lvl="1" marL="914400" rtl="0" algn="l">
              <a:spcBef>
                <a:spcPts val="0"/>
              </a:spcBef>
              <a:spcAft>
                <a:spcPts val="0"/>
              </a:spcAft>
              <a:buClr>
                <a:schemeClr val="dk1"/>
              </a:buClr>
              <a:buSzPts val="1600"/>
              <a:buFont typeface="Courier New"/>
              <a:buChar char="○"/>
            </a:pPr>
            <a:r>
              <a:rPr lang="en">
                <a:solidFill>
                  <a:schemeClr val="dk1"/>
                </a:solidFill>
                <a:latin typeface="Courier New"/>
                <a:ea typeface="Courier New"/>
                <a:cs typeface="Courier New"/>
                <a:sym typeface="Courier New"/>
              </a:rPr>
              <a:t>npx create-grandstack-app newApp</a:t>
            </a:r>
            <a:endParaRPr>
              <a:solidFill>
                <a:schemeClr val="dk1"/>
              </a:solidFill>
              <a:latin typeface="Courier New"/>
              <a:ea typeface="Courier New"/>
              <a:cs typeface="Courier New"/>
              <a:sym typeface="Courier New"/>
            </a:endParaRPr>
          </a:p>
          <a:p>
            <a:pPr indent="-330200" lvl="1" marL="914400" rtl="0" algn="l">
              <a:spcBef>
                <a:spcPts val="0"/>
              </a:spcBef>
              <a:spcAft>
                <a:spcPts val="0"/>
              </a:spcAft>
              <a:buClr>
                <a:schemeClr val="dk1"/>
              </a:buClr>
              <a:buSzPts val="1600"/>
              <a:buChar char="○"/>
            </a:pPr>
            <a:r>
              <a:rPr lang="en" u="sng">
                <a:solidFill>
                  <a:schemeClr val="dk2"/>
                </a:solidFill>
                <a:hlinkClick r:id="rId7">
                  <a:extLst>
                    <a:ext uri="{A12FA001-AC4F-418D-AE19-62706E023703}">
                      <ahyp:hlinkClr val="tx"/>
                    </a:ext>
                  </a:extLst>
                </a:hlinkClick>
              </a:rPr>
              <a:t>https://github.com/grand-stack/grand-stack-starter</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32"/>
          <p:cNvSpPr txBox="1"/>
          <p:nvPr>
            <p:ph type="title"/>
          </p:nvPr>
        </p:nvSpPr>
        <p:spPr>
          <a:xfrm>
            <a:off x="678050" y="199500"/>
            <a:ext cx="80469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GraphQL Concepts - GraphQL Operations</a:t>
            </a:r>
            <a:endParaRPr/>
          </a:p>
        </p:txBody>
      </p:sp>
      <p:sp>
        <p:nvSpPr>
          <p:cNvPr id="247" name="Google Shape;247;p32"/>
          <p:cNvSpPr txBox="1"/>
          <p:nvPr>
            <p:ph idx="1" type="body"/>
          </p:nvPr>
        </p:nvSpPr>
        <p:spPr>
          <a:xfrm>
            <a:off x="5238750" y="878425"/>
            <a:ext cx="3640200" cy="3874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Each GraphQL operation is either a Query, Mutation, or Subscription.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fields of the Query, Mutation, and Subscription types define the entry points for an operation.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Each operation starts at the field of one of these types.</a:t>
            </a:r>
            <a:endParaRPr/>
          </a:p>
        </p:txBody>
      </p:sp>
      <p:pic>
        <p:nvPicPr>
          <p:cNvPr id="248" name="Google Shape;248;p32"/>
          <p:cNvPicPr preferRelativeResize="0"/>
          <p:nvPr/>
        </p:nvPicPr>
        <p:blipFill>
          <a:blip r:embed="rId3">
            <a:alphaModFix/>
          </a:blip>
          <a:stretch>
            <a:fillRect/>
          </a:stretch>
        </p:blipFill>
        <p:spPr>
          <a:xfrm>
            <a:off x="601050" y="1180257"/>
            <a:ext cx="4389815" cy="3270842"/>
          </a:xfrm>
          <a:prstGeom prst="rect">
            <a:avLst/>
          </a:prstGeom>
          <a:noFill/>
          <a:ln>
            <a:noFill/>
          </a:ln>
        </p:spPr>
      </p:pic>
      <p:sp>
        <p:nvSpPr>
          <p:cNvPr id="249" name="Google Shape;249;p32"/>
          <p:cNvSpPr/>
          <p:nvPr/>
        </p:nvSpPr>
        <p:spPr>
          <a:xfrm>
            <a:off x="732300" y="1768100"/>
            <a:ext cx="3951900" cy="191400"/>
          </a:xfrm>
          <a:prstGeom prst="rect">
            <a:avLst/>
          </a:prstGeom>
          <a:noFill/>
          <a:ln cap="flat" cmpd="sng" w="19050">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32"/>
          <p:cNvSpPr txBox="1"/>
          <p:nvPr/>
        </p:nvSpPr>
        <p:spPr>
          <a:xfrm>
            <a:off x="3543150" y="2032000"/>
            <a:ext cx="1695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FF00"/>
                </a:solidFill>
              </a:rPr>
              <a:t>Entry point &amp; arguments</a:t>
            </a:r>
            <a:endParaRPr>
              <a:solidFill>
                <a:srgbClr val="FFFF00"/>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Neo4j ">
  <a:themeElements>
    <a:clrScheme name="Simple Light">
      <a:dk1>
        <a:srgbClr val="000000"/>
      </a:dk1>
      <a:lt1>
        <a:srgbClr val="FFFFFF"/>
      </a:lt1>
      <a:dk2>
        <a:srgbClr val="018BFF"/>
      </a:dk2>
      <a:lt2>
        <a:srgbClr val="F3F3F3"/>
      </a:lt2>
      <a:accent1>
        <a:srgbClr val="FFDE63"/>
      </a:accent1>
      <a:accent2>
        <a:srgbClr val="ED1253"/>
      </a:accent2>
      <a:accent3>
        <a:srgbClr val="55F9E2"/>
      </a:accent3>
      <a:accent4>
        <a:srgbClr val="0B0B66"/>
      </a:accent4>
      <a:accent5>
        <a:srgbClr val="79BFFA"/>
      </a:accent5>
      <a:accent6>
        <a:srgbClr val="FFB8C4"/>
      </a:accent6>
      <a:hlink>
        <a:srgbClr val="018B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